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658930c70a44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c421ccf874320"/>
  </p:sldMasterIdLst>
  <p:sldIdLst>
    <p:sldId xmlns:r="http://schemas.openxmlformats.org/officeDocument/2006/relationships" id="256" r:id="R56f9cf3a843140b8"/>
    <p:sldId xmlns:r="http://schemas.openxmlformats.org/officeDocument/2006/relationships" id="257" r:id="R885563ac6f4d4305"/>
    <p:sldId xmlns:r="http://schemas.openxmlformats.org/officeDocument/2006/relationships" id="258" r:id="Rf39ced90b71b4977"/>
    <p:sldId xmlns:r="http://schemas.openxmlformats.org/officeDocument/2006/relationships" id="259" r:id="Rb001455251244900"/>
    <p:sldId xmlns:r="http://schemas.openxmlformats.org/officeDocument/2006/relationships" id="260" r:id="Rb397bbc47a60493a"/>
    <p:sldId xmlns:r="http://schemas.openxmlformats.org/officeDocument/2006/relationships" id="261" r:id="Rc55177a31a874102"/>
    <p:sldId xmlns:r="http://schemas.openxmlformats.org/officeDocument/2006/relationships" id="262" r:id="R2ce770b712b1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c421ccf874320" /><Relationship Type="http://schemas.openxmlformats.org/officeDocument/2006/relationships/slide" Target="/ppt/slides/slide1.xml" Id="R56f9cf3a843140b8" /><Relationship Type="http://schemas.openxmlformats.org/officeDocument/2006/relationships/slide" Target="/ppt/slides/slide2.xml" Id="R885563ac6f4d4305" /><Relationship Type="http://schemas.openxmlformats.org/officeDocument/2006/relationships/slide" Target="/ppt/slides/slide3.xml" Id="Rf39ced90b71b4977" /><Relationship Type="http://schemas.openxmlformats.org/officeDocument/2006/relationships/slide" Target="/ppt/slides/slide4.xml" Id="Rb001455251244900" /><Relationship Type="http://schemas.openxmlformats.org/officeDocument/2006/relationships/slide" Target="/ppt/slides/slide5.xml" Id="Rb397bbc47a60493a" /><Relationship Type="http://schemas.openxmlformats.org/officeDocument/2006/relationships/slide" Target="/ppt/slides/slide6.xml" Id="Rc55177a31a874102" /><Relationship Type="http://schemas.openxmlformats.org/officeDocument/2006/relationships/slide" Target="/ppt/slides/slide7.xml" Id="R2ce770b712b1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2c95fb86d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97de6c5d6401c" /><Relationship Type="http://schemas.openxmlformats.org/officeDocument/2006/relationships/theme" Target="/ppt/slideMasters/theme/theme1.xml" Id="R565b68a9fe39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97de6c5d6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0797c2c1e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6072a51f3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0d80d819a4c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2e3169cee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dd5db35ea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8deb8f848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aa85a46b9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GUNDERSEN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GUNDERSEN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