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ac5f7802a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1391a035f4c2d"/>
  </p:sldMasterIdLst>
  <p:sldIdLst>
    <p:sldId xmlns:r="http://schemas.openxmlformats.org/officeDocument/2006/relationships" id="256" r:id="R6403516e758d4c52"/>
    <p:sldId xmlns:r="http://schemas.openxmlformats.org/officeDocument/2006/relationships" id="257" r:id="Rae9cd162c3684066"/>
    <p:sldId xmlns:r="http://schemas.openxmlformats.org/officeDocument/2006/relationships" id="258" r:id="R453dffe441f84724"/>
    <p:sldId xmlns:r="http://schemas.openxmlformats.org/officeDocument/2006/relationships" id="259" r:id="R88b198fae93a419d"/>
    <p:sldId xmlns:r="http://schemas.openxmlformats.org/officeDocument/2006/relationships" id="260" r:id="Rc1dc1685503e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1391a035f4c2d" /><Relationship Type="http://schemas.openxmlformats.org/officeDocument/2006/relationships/slide" Target="/ppt/slides/slide1.xml" Id="R6403516e758d4c52" /><Relationship Type="http://schemas.openxmlformats.org/officeDocument/2006/relationships/slide" Target="/ppt/slides/slide2.xml" Id="Rae9cd162c3684066" /><Relationship Type="http://schemas.openxmlformats.org/officeDocument/2006/relationships/slide" Target="/ppt/slides/slide3.xml" Id="R453dffe441f84724" /><Relationship Type="http://schemas.openxmlformats.org/officeDocument/2006/relationships/slide" Target="/ppt/slides/slide4.xml" Id="R88b198fae93a419d" /><Relationship Type="http://schemas.openxmlformats.org/officeDocument/2006/relationships/slide" Target="/ppt/slides/slide5.xml" Id="Rc1dc1685503e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eb6fa4108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a6b39c14f4c10" /><Relationship Type="http://schemas.openxmlformats.org/officeDocument/2006/relationships/theme" Target="/ppt/slideMasters/theme/theme1.xml" Id="Rd5cd4d9aeed8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a6b39c14f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4c8defd60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49701701d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1b7b977b9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18bf66e13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d5b5d21c5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STRØMMESTIFTELSEN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952 002 139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