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97036090a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2587846c84295"/>
  </p:sldMasterIdLst>
  <p:sldIdLst>
    <p:sldId xmlns:r="http://schemas.openxmlformats.org/officeDocument/2006/relationships" id="256" r:id="R8a98914cb48e47dd"/>
    <p:sldId xmlns:r="http://schemas.openxmlformats.org/officeDocument/2006/relationships" id="257" r:id="R68bad4e7d1b843ff"/>
    <p:sldId xmlns:r="http://schemas.openxmlformats.org/officeDocument/2006/relationships" id="258" r:id="Rbadf0eaee44a447f"/>
    <p:sldId xmlns:r="http://schemas.openxmlformats.org/officeDocument/2006/relationships" id="259" r:id="R2e01f449c3334d5b"/>
    <p:sldId xmlns:r="http://schemas.openxmlformats.org/officeDocument/2006/relationships" id="260" r:id="R9fd06caf37fd4acc"/>
    <p:sldId xmlns:r="http://schemas.openxmlformats.org/officeDocument/2006/relationships" id="261" r:id="R0819dbc12a29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2587846c84295" /><Relationship Type="http://schemas.openxmlformats.org/officeDocument/2006/relationships/slide" Target="/ppt/slides/slide1.xml" Id="R8a98914cb48e47dd" /><Relationship Type="http://schemas.openxmlformats.org/officeDocument/2006/relationships/slide" Target="/ppt/slides/slide2.xml" Id="R68bad4e7d1b843ff" /><Relationship Type="http://schemas.openxmlformats.org/officeDocument/2006/relationships/slide" Target="/ppt/slides/slide3.xml" Id="Rbadf0eaee44a447f" /><Relationship Type="http://schemas.openxmlformats.org/officeDocument/2006/relationships/slide" Target="/ppt/slides/slide4.xml" Id="R2e01f449c3334d5b" /><Relationship Type="http://schemas.openxmlformats.org/officeDocument/2006/relationships/slide" Target="/ppt/slides/slide5.xml" Id="R9fd06caf37fd4acc" /><Relationship Type="http://schemas.openxmlformats.org/officeDocument/2006/relationships/slide" Target="/ppt/slides/slide6.xml" Id="R0819dbc12a29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90fe84a29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29c61a2b498b" /><Relationship Type="http://schemas.openxmlformats.org/officeDocument/2006/relationships/theme" Target="/ppt/slideMasters/theme/theme1.xml" Id="Rc5ce24b759aa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529c61a2b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033a6e2b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f2233d3f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843f898f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7aef480b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4fd52ac27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f7f4615a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