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bc926765e24d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ae413bf160418b"/>
  </p:sldMasterIdLst>
  <p:sldIdLst>
    <p:sldId xmlns:r="http://schemas.openxmlformats.org/officeDocument/2006/relationships" id="256" r:id="R277a7aa048fb4ae8"/>
    <p:sldId xmlns:r="http://schemas.openxmlformats.org/officeDocument/2006/relationships" id="257" r:id="Re1d4f8eaf2bd44b4"/>
    <p:sldId xmlns:r="http://schemas.openxmlformats.org/officeDocument/2006/relationships" id="258" r:id="Rcaafc3fc57b64aa3"/>
    <p:sldId xmlns:r="http://schemas.openxmlformats.org/officeDocument/2006/relationships" id="259" r:id="R9d20ec68520d4314"/>
    <p:sldId xmlns:r="http://schemas.openxmlformats.org/officeDocument/2006/relationships" id="260" r:id="R31abc43f66c04e05"/>
    <p:sldId xmlns:r="http://schemas.openxmlformats.org/officeDocument/2006/relationships" id="261" r:id="Rfee03bf617a44589"/>
    <p:sldId xmlns:r="http://schemas.openxmlformats.org/officeDocument/2006/relationships" id="262" r:id="R442414349f0047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ae413bf160418b" /><Relationship Type="http://schemas.openxmlformats.org/officeDocument/2006/relationships/slide" Target="/ppt/slides/slide1.xml" Id="R277a7aa048fb4ae8" /><Relationship Type="http://schemas.openxmlformats.org/officeDocument/2006/relationships/slide" Target="/ppt/slides/slide2.xml" Id="Re1d4f8eaf2bd44b4" /><Relationship Type="http://schemas.openxmlformats.org/officeDocument/2006/relationships/slide" Target="/ppt/slides/slide3.xml" Id="Rcaafc3fc57b64aa3" /><Relationship Type="http://schemas.openxmlformats.org/officeDocument/2006/relationships/slide" Target="/ppt/slides/slide4.xml" Id="R9d20ec68520d4314" /><Relationship Type="http://schemas.openxmlformats.org/officeDocument/2006/relationships/slide" Target="/ppt/slides/slide5.xml" Id="R31abc43f66c04e05" /><Relationship Type="http://schemas.openxmlformats.org/officeDocument/2006/relationships/slide" Target="/ppt/slides/slide6.xml" Id="Rfee03bf617a44589" /><Relationship Type="http://schemas.openxmlformats.org/officeDocument/2006/relationships/slide" Target="/ppt/slides/slide7.xml" Id="R442414349f0047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5f9c4f68cf4b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8c61402c643f6" /><Relationship Type="http://schemas.openxmlformats.org/officeDocument/2006/relationships/theme" Target="/ppt/slideMasters/theme/theme1.xml" Id="Re06f3bae39444f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d8c61402c643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aa2f1aa2a4b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4dd775f7c4a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b2df7f95543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b642cc11243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6ee8b900c4b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9837c3e8445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a27f716d04d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LUNDS ØKONOMISERVICE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LUNDS ØKONOMISERVICE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962 700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831 799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795 373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4 152 299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4 646 488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ZEITZ SCHOU LUND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SIREN ZEITZ SCHOU LUND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Østregate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53 57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anlund@online.no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951 764 973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 ØKONOMISERVICE AS</a:t>
            </a:r>
          </a:p>
        </p:txBody>
      </p:sp>
    </p:spTree>
  </p:cSld>
  <p:clrMapOvr>
    <a:masterClrMapping xmlns:a="http://schemas.openxmlformats.org/drawingml/2006/main"/>
  </p:clrMapOvr>
</p:sld>
</file>