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5c7884f3141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dd167cf1ef4eca"/>
  </p:sldMasterIdLst>
  <p:sldIdLst>
    <p:sldId xmlns:r="http://schemas.openxmlformats.org/officeDocument/2006/relationships" id="256" r:id="R1dc093b3e7e34295"/>
    <p:sldId xmlns:r="http://schemas.openxmlformats.org/officeDocument/2006/relationships" id="257" r:id="R2f392b5a583a41dd"/>
    <p:sldId xmlns:r="http://schemas.openxmlformats.org/officeDocument/2006/relationships" id="258" r:id="Rf6ae65d8f9a845d9"/>
    <p:sldId xmlns:r="http://schemas.openxmlformats.org/officeDocument/2006/relationships" id="259" r:id="Rbe962f68964c4ad5"/>
    <p:sldId xmlns:r="http://schemas.openxmlformats.org/officeDocument/2006/relationships" id="260" r:id="Rcf6180ae076345c6"/>
    <p:sldId xmlns:r="http://schemas.openxmlformats.org/officeDocument/2006/relationships" id="261" r:id="Ra6aa2c70a1bb45e2"/>
    <p:sldId xmlns:r="http://schemas.openxmlformats.org/officeDocument/2006/relationships" id="262" r:id="Ra295e3e3002c46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d167cf1ef4eca" /><Relationship Type="http://schemas.openxmlformats.org/officeDocument/2006/relationships/slide" Target="/ppt/slides/slide1.xml" Id="R1dc093b3e7e34295" /><Relationship Type="http://schemas.openxmlformats.org/officeDocument/2006/relationships/slide" Target="/ppt/slides/slide2.xml" Id="R2f392b5a583a41dd" /><Relationship Type="http://schemas.openxmlformats.org/officeDocument/2006/relationships/slide" Target="/ppt/slides/slide3.xml" Id="Rf6ae65d8f9a845d9" /><Relationship Type="http://schemas.openxmlformats.org/officeDocument/2006/relationships/slide" Target="/ppt/slides/slide4.xml" Id="Rbe962f68964c4ad5" /><Relationship Type="http://schemas.openxmlformats.org/officeDocument/2006/relationships/slide" Target="/ppt/slides/slide5.xml" Id="Rcf6180ae076345c6" /><Relationship Type="http://schemas.openxmlformats.org/officeDocument/2006/relationships/slide" Target="/ppt/slides/slide6.xml" Id="Ra6aa2c70a1bb45e2" /><Relationship Type="http://schemas.openxmlformats.org/officeDocument/2006/relationships/slide" Target="/ppt/slides/slide7.xml" Id="Ra295e3e3002c46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61c01da2543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944e1e0884d38" /><Relationship Type="http://schemas.openxmlformats.org/officeDocument/2006/relationships/theme" Target="/ppt/slideMasters/theme/theme1.xml" Id="Rdedfcb57245145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2944e1e0884d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9bc9ab27f46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751920e794c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2c418bb9c43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d8b4e0384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6d67650e240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796c7c1304a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1c09946d64d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LOFOTREVISJON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16 350 882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1 645 397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10 358 413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18 694 488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STORMO BJØRNAR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SIMONSEN HELGE JAKOB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EIDEM ASBJØRN IVAR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22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951 725 005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