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273e8c9c36842d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16d2d86218d4b40"/>
  </p:sldMasterIdLst>
  <p:sldIdLst>
    <p:sldId xmlns:r="http://schemas.openxmlformats.org/officeDocument/2006/relationships" id="256" r:id="R18d9aebb82d04444"/>
    <p:sldId xmlns:r="http://schemas.openxmlformats.org/officeDocument/2006/relationships" id="257" r:id="R0d31b590db0347f0"/>
    <p:sldId xmlns:r="http://schemas.openxmlformats.org/officeDocument/2006/relationships" id="258" r:id="R660bd3813b994c9e"/>
    <p:sldId xmlns:r="http://schemas.openxmlformats.org/officeDocument/2006/relationships" id="259" r:id="R19cd0ddf018e4323"/>
    <p:sldId xmlns:r="http://schemas.openxmlformats.org/officeDocument/2006/relationships" id="260" r:id="R1feceb2d139c4da8"/>
    <p:sldId xmlns:r="http://schemas.openxmlformats.org/officeDocument/2006/relationships" id="261" r:id="R4bc1c01f0a874eb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6d2d86218d4b40" /><Relationship Type="http://schemas.openxmlformats.org/officeDocument/2006/relationships/slide" Target="/ppt/slides/slide1.xml" Id="R18d9aebb82d04444" /><Relationship Type="http://schemas.openxmlformats.org/officeDocument/2006/relationships/slide" Target="/ppt/slides/slide2.xml" Id="R0d31b590db0347f0" /><Relationship Type="http://schemas.openxmlformats.org/officeDocument/2006/relationships/slide" Target="/ppt/slides/slide3.xml" Id="R660bd3813b994c9e" /><Relationship Type="http://schemas.openxmlformats.org/officeDocument/2006/relationships/slide" Target="/ppt/slides/slide4.xml" Id="R19cd0ddf018e4323" /><Relationship Type="http://schemas.openxmlformats.org/officeDocument/2006/relationships/slide" Target="/ppt/slides/slide5.xml" Id="R1feceb2d139c4da8" /><Relationship Type="http://schemas.openxmlformats.org/officeDocument/2006/relationships/slide" Target="/ppt/slides/slide6.xml" Id="R4bc1c01f0a874eb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51ce6aa457434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900dcf5eda478c" /><Relationship Type="http://schemas.openxmlformats.org/officeDocument/2006/relationships/theme" Target="/ppt/slideMasters/theme/theme1.xml" Id="Rdda9d53acc1443d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4900dcf5eda478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56fa6fa6aa4fd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adaf5d951d404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0655459a8d48f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c2bc85d724452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e0499698744bf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92fa28817c453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STIFTELSEN EVANGELIESENTERET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EVANGELIESENTERET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STIFTELSEN EVANGELIESENTERET ble etablert [år] og holder til i Moss.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EVANGELIESENTERET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EVANGELIESENTERET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EVANGELIESENTERET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98 646 723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−1 320 006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−480 124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46 607 358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71 879 121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EVANGELIESENTERET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Klostergata 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1532 Moss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21 00 49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post@ev-s.no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www.evangeliesenteret.no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951 675 318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EVANGELIESENTERET</a:t>
            </a:r>
          </a:p>
        </p:txBody>
      </p:sp>
    </p:spTree>
  </p:cSld>
  <p:clrMapOvr>
    <a:masterClrMapping xmlns:a="http://schemas.openxmlformats.org/drawingml/2006/main"/>
  </p:clrMapOvr>
</p:sld>
</file>