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28463383ae4d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2f9e9650ac4fff"/>
  </p:sldMasterIdLst>
  <p:sldIdLst>
    <p:sldId xmlns:r="http://schemas.openxmlformats.org/officeDocument/2006/relationships" id="256" r:id="Rc6e9c08ab5dd4b81"/>
    <p:sldId xmlns:r="http://schemas.openxmlformats.org/officeDocument/2006/relationships" id="257" r:id="R77cd9c744e144023"/>
    <p:sldId xmlns:r="http://schemas.openxmlformats.org/officeDocument/2006/relationships" id="258" r:id="R3b033bcd6c764da7"/>
    <p:sldId xmlns:r="http://schemas.openxmlformats.org/officeDocument/2006/relationships" id="259" r:id="Re30fd681a5cc4695"/>
    <p:sldId xmlns:r="http://schemas.openxmlformats.org/officeDocument/2006/relationships" id="260" r:id="R7b26e4f5e18c4cf8"/>
    <p:sldId xmlns:r="http://schemas.openxmlformats.org/officeDocument/2006/relationships" id="261" r:id="R11fc5551483c43f5"/>
    <p:sldId xmlns:r="http://schemas.openxmlformats.org/officeDocument/2006/relationships" id="262" r:id="R858bae40b80745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2f9e9650ac4fff" /><Relationship Type="http://schemas.openxmlformats.org/officeDocument/2006/relationships/slide" Target="/ppt/slides/slide1.xml" Id="Rc6e9c08ab5dd4b81" /><Relationship Type="http://schemas.openxmlformats.org/officeDocument/2006/relationships/slide" Target="/ppt/slides/slide2.xml" Id="R77cd9c744e144023" /><Relationship Type="http://schemas.openxmlformats.org/officeDocument/2006/relationships/slide" Target="/ppt/slides/slide3.xml" Id="R3b033bcd6c764da7" /><Relationship Type="http://schemas.openxmlformats.org/officeDocument/2006/relationships/slide" Target="/ppt/slides/slide4.xml" Id="Re30fd681a5cc4695" /><Relationship Type="http://schemas.openxmlformats.org/officeDocument/2006/relationships/slide" Target="/ppt/slides/slide5.xml" Id="R7b26e4f5e18c4cf8" /><Relationship Type="http://schemas.openxmlformats.org/officeDocument/2006/relationships/slide" Target="/ppt/slides/slide6.xml" Id="R11fc5551483c43f5" /><Relationship Type="http://schemas.openxmlformats.org/officeDocument/2006/relationships/slide" Target="/ppt/slides/slide7.xml" Id="R858bae40b80745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38550a6564b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116443e334141" /><Relationship Type="http://schemas.openxmlformats.org/officeDocument/2006/relationships/theme" Target="/ppt/slideMasters/theme/theme1.xml" Id="R444920dd890341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6116443e3341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dd08d650149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b9cca66174c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4a04b8a554d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880f2833542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6d890e06847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7aa19ea4a4f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b390304d74f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156 754 820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246 543 383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VIDAR HAUDEMANN-ANDERSEN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S. Haudemann-Andersen, Holmenkollveien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44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951 237 205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