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693846b7f647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a0194e4c3f422d"/>
  </p:sldMasterIdLst>
  <p:sldIdLst>
    <p:sldId xmlns:r="http://schemas.openxmlformats.org/officeDocument/2006/relationships" id="256" r:id="R7457ee4f6bdb4388"/>
    <p:sldId xmlns:r="http://schemas.openxmlformats.org/officeDocument/2006/relationships" id="257" r:id="Redca3f7858794e02"/>
    <p:sldId xmlns:r="http://schemas.openxmlformats.org/officeDocument/2006/relationships" id="258" r:id="R1cdf9a2b8cac482d"/>
    <p:sldId xmlns:r="http://schemas.openxmlformats.org/officeDocument/2006/relationships" id="259" r:id="Rdb13ec5f55a04b3d"/>
    <p:sldId xmlns:r="http://schemas.openxmlformats.org/officeDocument/2006/relationships" id="260" r:id="Rc256a9c9588f418c"/>
    <p:sldId xmlns:r="http://schemas.openxmlformats.org/officeDocument/2006/relationships" id="261" r:id="Rbb4aeae4caaf4a4b"/>
    <p:sldId xmlns:r="http://schemas.openxmlformats.org/officeDocument/2006/relationships" id="262" r:id="Ra0136eddf16841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a0194e4c3f422d" /><Relationship Type="http://schemas.openxmlformats.org/officeDocument/2006/relationships/slide" Target="/ppt/slides/slide1.xml" Id="R7457ee4f6bdb4388" /><Relationship Type="http://schemas.openxmlformats.org/officeDocument/2006/relationships/slide" Target="/ppt/slides/slide2.xml" Id="Redca3f7858794e02" /><Relationship Type="http://schemas.openxmlformats.org/officeDocument/2006/relationships/slide" Target="/ppt/slides/slide3.xml" Id="R1cdf9a2b8cac482d" /><Relationship Type="http://schemas.openxmlformats.org/officeDocument/2006/relationships/slide" Target="/ppt/slides/slide4.xml" Id="Rdb13ec5f55a04b3d" /><Relationship Type="http://schemas.openxmlformats.org/officeDocument/2006/relationships/slide" Target="/ppt/slides/slide5.xml" Id="Rc256a9c9588f418c" /><Relationship Type="http://schemas.openxmlformats.org/officeDocument/2006/relationships/slide" Target="/ppt/slides/slide6.xml" Id="Rbb4aeae4caaf4a4b" /><Relationship Type="http://schemas.openxmlformats.org/officeDocument/2006/relationships/slide" Target="/ppt/slides/slide7.xml" Id="Ra0136eddf16841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9cafae3f1349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bd0e3c7af4331" /><Relationship Type="http://schemas.openxmlformats.org/officeDocument/2006/relationships/theme" Target="/ppt/slideMasters/theme/theme1.xml" Id="R86b408b608ef4c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2bd0e3c7af43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7943171e44d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971fa47f643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af48ae1014d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01a1b218443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87b8321d04f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ec40b781c4d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96a7f7ad94d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ADRIAN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ADRIAN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−131 412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156 754 820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246 543 383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VIDAR HAUDEMANN-ANDERSEN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S. Haudemann-Andersen, Holmenkollveien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44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951 237 205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