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56f68d508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5690b6e2d4514"/>
  </p:sldMasterIdLst>
  <p:sldIdLst>
    <p:sldId xmlns:r="http://schemas.openxmlformats.org/officeDocument/2006/relationships" id="256" r:id="R88b87985b855472f"/>
    <p:sldId xmlns:r="http://schemas.openxmlformats.org/officeDocument/2006/relationships" id="257" r:id="Rb51bc3e51ade4d3e"/>
    <p:sldId xmlns:r="http://schemas.openxmlformats.org/officeDocument/2006/relationships" id="258" r:id="R585af224c0604642"/>
    <p:sldId xmlns:r="http://schemas.openxmlformats.org/officeDocument/2006/relationships" id="259" r:id="Rd5d1baae227641e8"/>
    <p:sldId xmlns:r="http://schemas.openxmlformats.org/officeDocument/2006/relationships" id="260" r:id="R5aada6d7ba2a46a4"/>
    <p:sldId xmlns:r="http://schemas.openxmlformats.org/officeDocument/2006/relationships" id="261" r:id="R5f2f7f45ce4d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5690b6e2d4514" /><Relationship Type="http://schemas.openxmlformats.org/officeDocument/2006/relationships/slide" Target="/ppt/slides/slide1.xml" Id="R88b87985b855472f" /><Relationship Type="http://schemas.openxmlformats.org/officeDocument/2006/relationships/slide" Target="/ppt/slides/slide2.xml" Id="Rb51bc3e51ade4d3e" /><Relationship Type="http://schemas.openxmlformats.org/officeDocument/2006/relationships/slide" Target="/ppt/slides/slide3.xml" Id="R585af224c0604642" /><Relationship Type="http://schemas.openxmlformats.org/officeDocument/2006/relationships/slide" Target="/ppt/slides/slide4.xml" Id="Rd5d1baae227641e8" /><Relationship Type="http://schemas.openxmlformats.org/officeDocument/2006/relationships/slide" Target="/ppt/slides/slide5.xml" Id="R5aada6d7ba2a46a4" /><Relationship Type="http://schemas.openxmlformats.org/officeDocument/2006/relationships/slide" Target="/ppt/slides/slide6.xml" Id="R5f2f7f45ce4d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b294123e2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f5e1ef5f479e" /><Relationship Type="http://schemas.openxmlformats.org/officeDocument/2006/relationships/theme" Target="/ppt/slideMasters/theme/theme1.xml" Id="R8a3a76078681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3f5e1ef5f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af5d57f61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bd65cd21e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82469ae9e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ae3655de5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17285b91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490b1715e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3 379 626 000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3 881 894 000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