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e61d036c55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96c8e28664dde"/>
  </p:sldMasterIdLst>
  <p:sldIdLst>
    <p:sldId xmlns:r="http://schemas.openxmlformats.org/officeDocument/2006/relationships" id="256" r:id="R861314449d9245b6"/>
    <p:sldId xmlns:r="http://schemas.openxmlformats.org/officeDocument/2006/relationships" id="257" r:id="Rf6aec4af9d6c435d"/>
    <p:sldId xmlns:r="http://schemas.openxmlformats.org/officeDocument/2006/relationships" id="258" r:id="R2c34f1410a5f4d03"/>
    <p:sldId xmlns:r="http://schemas.openxmlformats.org/officeDocument/2006/relationships" id="259" r:id="R76387fffdc00412a"/>
    <p:sldId xmlns:r="http://schemas.openxmlformats.org/officeDocument/2006/relationships" id="260" r:id="R247b1a45d7634edf"/>
    <p:sldId xmlns:r="http://schemas.openxmlformats.org/officeDocument/2006/relationships" id="261" r:id="Rc2b2c64b8b90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96c8e28664dde" /><Relationship Type="http://schemas.openxmlformats.org/officeDocument/2006/relationships/slide" Target="/ppt/slides/slide1.xml" Id="R861314449d9245b6" /><Relationship Type="http://schemas.openxmlformats.org/officeDocument/2006/relationships/slide" Target="/ppt/slides/slide2.xml" Id="Rf6aec4af9d6c435d" /><Relationship Type="http://schemas.openxmlformats.org/officeDocument/2006/relationships/slide" Target="/ppt/slides/slide3.xml" Id="R2c34f1410a5f4d03" /><Relationship Type="http://schemas.openxmlformats.org/officeDocument/2006/relationships/slide" Target="/ppt/slides/slide4.xml" Id="R76387fffdc00412a" /><Relationship Type="http://schemas.openxmlformats.org/officeDocument/2006/relationships/slide" Target="/ppt/slides/slide5.xml" Id="R247b1a45d7634edf" /><Relationship Type="http://schemas.openxmlformats.org/officeDocument/2006/relationships/slide" Target="/ppt/slides/slide6.xml" Id="Rc2b2c64b8b90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34cb4bfb94f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fbf0d159440f7" /><Relationship Type="http://schemas.openxmlformats.org/officeDocument/2006/relationships/theme" Target="/ppt/slideMasters/theme/theme1.xml" Id="R7b489543873a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2fbf0d159440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4ceb97eea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ef2a8a6af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fbef6a43e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dbdc912da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8fa98068d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5d6cb79324e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