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56467e899d48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b7de333f9b40e1"/>
  </p:sldMasterIdLst>
  <p:sldIdLst>
    <p:sldId xmlns:r="http://schemas.openxmlformats.org/officeDocument/2006/relationships" id="256" r:id="R4f766096191e4411"/>
    <p:sldId xmlns:r="http://schemas.openxmlformats.org/officeDocument/2006/relationships" id="257" r:id="Re88e36deae0e4a94"/>
    <p:sldId xmlns:r="http://schemas.openxmlformats.org/officeDocument/2006/relationships" id="258" r:id="Rc9a99bee738c406c"/>
    <p:sldId xmlns:r="http://schemas.openxmlformats.org/officeDocument/2006/relationships" id="259" r:id="R80b373df76b94f14"/>
    <p:sldId xmlns:r="http://schemas.openxmlformats.org/officeDocument/2006/relationships" id="260" r:id="R90717c91e4ad438e"/>
    <p:sldId xmlns:r="http://schemas.openxmlformats.org/officeDocument/2006/relationships" id="261" r:id="Rcb033b9978b846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b7de333f9b40e1" /><Relationship Type="http://schemas.openxmlformats.org/officeDocument/2006/relationships/slide" Target="/ppt/slides/slide1.xml" Id="R4f766096191e4411" /><Relationship Type="http://schemas.openxmlformats.org/officeDocument/2006/relationships/slide" Target="/ppt/slides/slide2.xml" Id="Re88e36deae0e4a94" /><Relationship Type="http://schemas.openxmlformats.org/officeDocument/2006/relationships/slide" Target="/ppt/slides/slide3.xml" Id="Rc9a99bee738c406c" /><Relationship Type="http://schemas.openxmlformats.org/officeDocument/2006/relationships/slide" Target="/ppt/slides/slide4.xml" Id="R80b373df76b94f14" /><Relationship Type="http://schemas.openxmlformats.org/officeDocument/2006/relationships/slide" Target="/ppt/slides/slide5.xml" Id="R90717c91e4ad438e" /><Relationship Type="http://schemas.openxmlformats.org/officeDocument/2006/relationships/slide" Target="/ppt/slides/slide6.xml" Id="Rcb033b9978b846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f67a7895784f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46a3c7d6c14fa1" /><Relationship Type="http://schemas.openxmlformats.org/officeDocument/2006/relationships/theme" Target="/ppt/slideMasters/theme/theme1.xml" Id="R1dd49590e8c94b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46a3c7d6c14f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4d6c31dd6445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c905b92ea44a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39566a384340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e1bef2d3534b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075c74586242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f544da695c48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STUDENTSAMSKIPNADEN I VOLDA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STUDENTSAMSKIPNADEN I VOLDA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STUDENTSAMSKIPNADEN I VOLDA ble etablert [år] og holder til i Volda.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STUDENTSAMSKIPNADEN I VOLDA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STUDENTSAMSKIPNADEN I VOLDA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STUDENTSAMSKIPNADEN I VOLDA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60 838 794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1 223 908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4 540 308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105 318 354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312 984 638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STUDENTSAMSKIPNADEN I VOLDA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Elvegata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6103 Volda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07 52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post@sivolda.no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www.sivolda.no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950 948 728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STUDENTSAMSKIPNADEN I VOLDA</a:t>
            </a:r>
          </a:p>
        </p:txBody>
      </p:sp>
    </p:spTree>
  </p:cSld>
  <p:clrMapOvr>
    <a:masterClrMapping xmlns:a="http://schemas.openxmlformats.org/drawingml/2006/main"/>
  </p:clrMapOvr>
</p:sld>
</file>