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ebcd8ae37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331a1debf4e34"/>
  </p:sldMasterIdLst>
  <p:sldIdLst>
    <p:sldId xmlns:r="http://schemas.openxmlformats.org/officeDocument/2006/relationships" id="256" r:id="R228f16adcb1b4279"/>
    <p:sldId xmlns:r="http://schemas.openxmlformats.org/officeDocument/2006/relationships" id="257" r:id="Raf647ab2543748dc"/>
    <p:sldId xmlns:r="http://schemas.openxmlformats.org/officeDocument/2006/relationships" id="258" r:id="R07f09804a75a471f"/>
    <p:sldId xmlns:r="http://schemas.openxmlformats.org/officeDocument/2006/relationships" id="259" r:id="Rd797b744dfb14331"/>
    <p:sldId xmlns:r="http://schemas.openxmlformats.org/officeDocument/2006/relationships" id="260" r:id="R4ab13ff454b74594"/>
    <p:sldId xmlns:r="http://schemas.openxmlformats.org/officeDocument/2006/relationships" id="261" r:id="R09ca484997c2492c"/>
    <p:sldId xmlns:r="http://schemas.openxmlformats.org/officeDocument/2006/relationships" id="262" r:id="Rbba6ce34b50f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331a1debf4e34" /><Relationship Type="http://schemas.openxmlformats.org/officeDocument/2006/relationships/slide" Target="/ppt/slides/slide1.xml" Id="R228f16adcb1b4279" /><Relationship Type="http://schemas.openxmlformats.org/officeDocument/2006/relationships/slide" Target="/ppt/slides/slide2.xml" Id="Raf647ab2543748dc" /><Relationship Type="http://schemas.openxmlformats.org/officeDocument/2006/relationships/slide" Target="/ppt/slides/slide3.xml" Id="R07f09804a75a471f" /><Relationship Type="http://schemas.openxmlformats.org/officeDocument/2006/relationships/slide" Target="/ppt/slides/slide4.xml" Id="Rd797b744dfb14331" /><Relationship Type="http://schemas.openxmlformats.org/officeDocument/2006/relationships/slide" Target="/ppt/slides/slide5.xml" Id="R4ab13ff454b74594" /><Relationship Type="http://schemas.openxmlformats.org/officeDocument/2006/relationships/slide" Target="/ppt/slides/slide6.xml" Id="R09ca484997c2492c" /><Relationship Type="http://schemas.openxmlformats.org/officeDocument/2006/relationships/slide" Target="/ppt/slides/slide7.xml" Id="Rbba6ce34b50f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93fdf2887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20a44d5df4f2b" /><Relationship Type="http://schemas.openxmlformats.org/officeDocument/2006/relationships/theme" Target="/ppt/slideMasters/theme/theme1.xml" Id="R7d6416c5195f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20a44d5df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34c279bd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a8113a9e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e4b09205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d4dc5648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d030c9da6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5bc6f8850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51cb2d3bc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KJELL TORE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ANDERS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ANITA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KÅRE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