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e47b0c90d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db378af0e4244"/>
  </p:sldMasterIdLst>
  <p:sldIdLst>
    <p:sldId xmlns:r="http://schemas.openxmlformats.org/officeDocument/2006/relationships" id="256" r:id="R78b656d7fada4688"/>
    <p:sldId xmlns:r="http://schemas.openxmlformats.org/officeDocument/2006/relationships" id="257" r:id="R57327a9fff294b66"/>
    <p:sldId xmlns:r="http://schemas.openxmlformats.org/officeDocument/2006/relationships" id="258" r:id="R68a3ce6b2479444f"/>
    <p:sldId xmlns:r="http://schemas.openxmlformats.org/officeDocument/2006/relationships" id="259" r:id="R20d0b239e251410e"/>
    <p:sldId xmlns:r="http://schemas.openxmlformats.org/officeDocument/2006/relationships" id="260" r:id="R9eabd33e5f884e00"/>
    <p:sldId xmlns:r="http://schemas.openxmlformats.org/officeDocument/2006/relationships" id="261" r:id="R4e0254839fb8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db378af0e4244" /><Relationship Type="http://schemas.openxmlformats.org/officeDocument/2006/relationships/slide" Target="/ppt/slides/slide1.xml" Id="R78b656d7fada4688" /><Relationship Type="http://schemas.openxmlformats.org/officeDocument/2006/relationships/slide" Target="/ppt/slides/slide2.xml" Id="R57327a9fff294b66" /><Relationship Type="http://schemas.openxmlformats.org/officeDocument/2006/relationships/slide" Target="/ppt/slides/slide3.xml" Id="R68a3ce6b2479444f" /><Relationship Type="http://schemas.openxmlformats.org/officeDocument/2006/relationships/slide" Target="/ppt/slides/slide4.xml" Id="R20d0b239e251410e" /><Relationship Type="http://schemas.openxmlformats.org/officeDocument/2006/relationships/slide" Target="/ppt/slides/slide5.xml" Id="R9eabd33e5f884e00" /><Relationship Type="http://schemas.openxmlformats.org/officeDocument/2006/relationships/slide" Target="/ppt/slides/slide6.xml" Id="R4e0254839fb8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60d59be3a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62f191c584736" /><Relationship Type="http://schemas.openxmlformats.org/officeDocument/2006/relationships/theme" Target="/ppt/slideMasters/theme/theme1.xml" Id="R1141dceba48644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62f191c58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c3063d3a24d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4eb14199f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27e8cb243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ac36b323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bcd35a19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434a38e7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