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81bf80ff2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e0c4027cf47ef"/>
  </p:sldMasterIdLst>
  <p:sldIdLst>
    <p:sldId xmlns:r="http://schemas.openxmlformats.org/officeDocument/2006/relationships" id="256" r:id="R2b4172f27d7043b7"/>
    <p:sldId xmlns:r="http://schemas.openxmlformats.org/officeDocument/2006/relationships" id="257" r:id="R8dfaa6fd4b374f33"/>
    <p:sldId xmlns:r="http://schemas.openxmlformats.org/officeDocument/2006/relationships" id="258" r:id="Rb5fea2caa46243d7"/>
    <p:sldId xmlns:r="http://schemas.openxmlformats.org/officeDocument/2006/relationships" id="259" r:id="Rb056f042e90d4bbf"/>
    <p:sldId xmlns:r="http://schemas.openxmlformats.org/officeDocument/2006/relationships" id="260" r:id="Rfa1dd756565a4965"/>
    <p:sldId xmlns:r="http://schemas.openxmlformats.org/officeDocument/2006/relationships" id="261" r:id="R4e48d1db2ed848d0"/>
    <p:sldId xmlns:r="http://schemas.openxmlformats.org/officeDocument/2006/relationships" id="262" r:id="R917d66c189c0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e0c4027cf47ef" /><Relationship Type="http://schemas.openxmlformats.org/officeDocument/2006/relationships/slide" Target="/ppt/slides/slide1.xml" Id="R2b4172f27d7043b7" /><Relationship Type="http://schemas.openxmlformats.org/officeDocument/2006/relationships/slide" Target="/ppt/slides/slide2.xml" Id="R8dfaa6fd4b374f33" /><Relationship Type="http://schemas.openxmlformats.org/officeDocument/2006/relationships/slide" Target="/ppt/slides/slide3.xml" Id="Rb5fea2caa46243d7" /><Relationship Type="http://schemas.openxmlformats.org/officeDocument/2006/relationships/slide" Target="/ppt/slides/slide4.xml" Id="Rb056f042e90d4bbf" /><Relationship Type="http://schemas.openxmlformats.org/officeDocument/2006/relationships/slide" Target="/ppt/slides/slide5.xml" Id="Rfa1dd756565a4965" /><Relationship Type="http://schemas.openxmlformats.org/officeDocument/2006/relationships/slide" Target="/ppt/slides/slide6.xml" Id="R4e48d1db2ed848d0" /><Relationship Type="http://schemas.openxmlformats.org/officeDocument/2006/relationships/slide" Target="/ppt/slides/slide7.xml" Id="R917d66c189c0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733a2a043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548dd5e34d3a" /><Relationship Type="http://schemas.openxmlformats.org/officeDocument/2006/relationships/theme" Target="/ppt/slideMasters/theme/theme1.xml" Id="R1122da17897a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f548dd5e3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f154bda6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1fb7f0a2f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85d3c54f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744f3f64b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db0364dc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273c3652e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528e5f27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