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97a8cfbf494c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b7ec7aa46f4b2c"/>
  </p:sldMasterIdLst>
  <p:sldIdLst>
    <p:sldId xmlns:r="http://schemas.openxmlformats.org/officeDocument/2006/relationships" id="256" r:id="R2658bd27c330495c"/>
    <p:sldId xmlns:r="http://schemas.openxmlformats.org/officeDocument/2006/relationships" id="257" r:id="Rc017a3e216bb4d53"/>
    <p:sldId xmlns:r="http://schemas.openxmlformats.org/officeDocument/2006/relationships" id="258" r:id="Re5c94e82fa504e17"/>
    <p:sldId xmlns:r="http://schemas.openxmlformats.org/officeDocument/2006/relationships" id="259" r:id="Rb578248c51f64ed7"/>
    <p:sldId xmlns:r="http://schemas.openxmlformats.org/officeDocument/2006/relationships" id="260" r:id="R27e3ab21f18d4cae"/>
    <p:sldId xmlns:r="http://schemas.openxmlformats.org/officeDocument/2006/relationships" id="261" r:id="Reb5591e421824823"/>
    <p:sldId xmlns:r="http://schemas.openxmlformats.org/officeDocument/2006/relationships" id="262" r:id="R9f043998215b47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7ec7aa46f4b2c" /><Relationship Type="http://schemas.openxmlformats.org/officeDocument/2006/relationships/slide" Target="/ppt/slides/slide1.xml" Id="R2658bd27c330495c" /><Relationship Type="http://schemas.openxmlformats.org/officeDocument/2006/relationships/slide" Target="/ppt/slides/slide2.xml" Id="Rc017a3e216bb4d53" /><Relationship Type="http://schemas.openxmlformats.org/officeDocument/2006/relationships/slide" Target="/ppt/slides/slide3.xml" Id="Re5c94e82fa504e17" /><Relationship Type="http://schemas.openxmlformats.org/officeDocument/2006/relationships/slide" Target="/ppt/slides/slide4.xml" Id="Rb578248c51f64ed7" /><Relationship Type="http://schemas.openxmlformats.org/officeDocument/2006/relationships/slide" Target="/ppt/slides/slide5.xml" Id="R27e3ab21f18d4cae" /><Relationship Type="http://schemas.openxmlformats.org/officeDocument/2006/relationships/slide" Target="/ppt/slides/slide6.xml" Id="Reb5591e421824823" /><Relationship Type="http://schemas.openxmlformats.org/officeDocument/2006/relationships/slide" Target="/ppt/slides/slide7.xml" Id="R9f043998215b47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654328b2a4f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d369c973c4674" /><Relationship Type="http://schemas.openxmlformats.org/officeDocument/2006/relationships/theme" Target="/ppt/slideMasters/theme/theme1.xml" Id="Rf2092ad432ca4c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bd369c973c46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11fbc510446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fd677f25a4d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abe442ace44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3749c1b454a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013d2f7a944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d63457c3c42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3949432754c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13 490 655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3 353 178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2 661 191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340 759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5 682 114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FRAMO INVEST AS  –  80,1 %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 REGNSKAP AS  –  19,9 %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00 04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post@multiregnskap.no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950 428 643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