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acf3cd46e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d37d73f2c4f66"/>
  </p:sldMasterIdLst>
  <p:sldIdLst>
    <p:sldId xmlns:r="http://schemas.openxmlformats.org/officeDocument/2006/relationships" id="256" r:id="R41a55c7b801c411e"/>
    <p:sldId xmlns:r="http://schemas.openxmlformats.org/officeDocument/2006/relationships" id="257" r:id="R6741f95252e74b61"/>
    <p:sldId xmlns:r="http://schemas.openxmlformats.org/officeDocument/2006/relationships" id="258" r:id="R4db0bbf766294dbb"/>
    <p:sldId xmlns:r="http://schemas.openxmlformats.org/officeDocument/2006/relationships" id="259" r:id="R8190bfda45474542"/>
    <p:sldId xmlns:r="http://schemas.openxmlformats.org/officeDocument/2006/relationships" id="260" r:id="R2c81fd666cad4600"/>
    <p:sldId xmlns:r="http://schemas.openxmlformats.org/officeDocument/2006/relationships" id="261" r:id="R9205c6d00a8e4ff3"/>
    <p:sldId xmlns:r="http://schemas.openxmlformats.org/officeDocument/2006/relationships" id="262" r:id="Re755f6a1220c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d37d73f2c4f66" /><Relationship Type="http://schemas.openxmlformats.org/officeDocument/2006/relationships/slide" Target="/ppt/slides/slide1.xml" Id="R41a55c7b801c411e" /><Relationship Type="http://schemas.openxmlformats.org/officeDocument/2006/relationships/slide" Target="/ppt/slides/slide2.xml" Id="R6741f95252e74b61" /><Relationship Type="http://schemas.openxmlformats.org/officeDocument/2006/relationships/slide" Target="/ppt/slides/slide3.xml" Id="R4db0bbf766294dbb" /><Relationship Type="http://schemas.openxmlformats.org/officeDocument/2006/relationships/slide" Target="/ppt/slides/slide4.xml" Id="R8190bfda45474542" /><Relationship Type="http://schemas.openxmlformats.org/officeDocument/2006/relationships/slide" Target="/ppt/slides/slide5.xml" Id="R2c81fd666cad4600" /><Relationship Type="http://schemas.openxmlformats.org/officeDocument/2006/relationships/slide" Target="/ppt/slides/slide6.xml" Id="R9205c6d00a8e4ff3" /><Relationship Type="http://schemas.openxmlformats.org/officeDocument/2006/relationships/slide" Target="/ppt/slides/slide7.xml" Id="Re755f6a1220c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9c5bb32ad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c103da02b460c" /><Relationship Type="http://schemas.openxmlformats.org/officeDocument/2006/relationships/theme" Target="/ppt/slideMasters/theme/theme1.xml" Id="Ra6d62791fe1a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c103da02b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80aa851d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96da0a53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a177aa977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18e613fd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1144f94e45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e3035b84a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55e0e7b3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