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c9e67d42cc48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a60866f02f44af"/>
  </p:sldMasterIdLst>
  <p:sldIdLst>
    <p:sldId xmlns:r="http://schemas.openxmlformats.org/officeDocument/2006/relationships" id="256" r:id="Rc581e3c59f144f35"/>
    <p:sldId xmlns:r="http://schemas.openxmlformats.org/officeDocument/2006/relationships" id="257" r:id="R9c527c9ece90405f"/>
    <p:sldId xmlns:r="http://schemas.openxmlformats.org/officeDocument/2006/relationships" id="258" r:id="R4d391a173b774e6a"/>
    <p:sldId xmlns:r="http://schemas.openxmlformats.org/officeDocument/2006/relationships" id="259" r:id="R6675917b57cd4b2b"/>
    <p:sldId xmlns:r="http://schemas.openxmlformats.org/officeDocument/2006/relationships" id="260" r:id="Rde49aaa5f09f42e8"/>
    <p:sldId xmlns:r="http://schemas.openxmlformats.org/officeDocument/2006/relationships" id="261" r:id="Ra4c9af2ebe3349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a60866f02f44af" /><Relationship Type="http://schemas.openxmlformats.org/officeDocument/2006/relationships/slide" Target="/ppt/slides/slide1.xml" Id="Rc581e3c59f144f35" /><Relationship Type="http://schemas.openxmlformats.org/officeDocument/2006/relationships/slide" Target="/ppt/slides/slide2.xml" Id="R9c527c9ece90405f" /><Relationship Type="http://schemas.openxmlformats.org/officeDocument/2006/relationships/slide" Target="/ppt/slides/slide3.xml" Id="R4d391a173b774e6a" /><Relationship Type="http://schemas.openxmlformats.org/officeDocument/2006/relationships/slide" Target="/ppt/slides/slide4.xml" Id="R6675917b57cd4b2b" /><Relationship Type="http://schemas.openxmlformats.org/officeDocument/2006/relationships/slide" Target="/ppt/slides/slide5.xml" Id="Rde49aaa5f09f42e8" /><Relationship Type="http://schemas.openxmlformats.org/officeDocument/2006/relationships/slide" Target="/ppt/slides/slide6.xml" Id="Ra4c9af2ebe3349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84179801e34a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4aef72e634669" /><Relationship Type="http://schemas.openxmlformats.org/officeDocument/2006/relationships/theme" Target="/ppt/slideMasters/theme/theme1.xml" Id="R9f5c5e5a7c5a4f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14aef72e6346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5e05f999d4a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8fbedf02140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cb40a76b148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c8bba57fd47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91ba5f9e946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2ce2e826346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KRONPRINSENSGATE 4 BORETTSLAG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KRONPRINSENSGATE 4 BORETTSLAG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1 055 693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302 488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1 936 901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8 167 529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OBOS Østfold, Storgata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kronprinsensgate4@styrerommet.no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950 058 935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