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a7fd3ee29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c61048fa4432e"/>
  </p:sldMasterIdLst>
  <p:sldIdLst>
    <p:sldId xmlns:r="http://schemas.openxmlformats.org/officeDocument/2006/relationships" id="256" r:id="R29d8a0f050714efd"/>
    <p:sldId xmlns:r="http://schemas.openxmlformats.org/officeDocument/2006/relationships" id="257" r:id="Rfa541de5263f4f16"/>
    <p:sldId xmlns:r="http://schemas.openxmlformats.org/officeDocument/2006/relationships" id="258" r:id="Rbc271963045f4166"/>
    <p:sldId xmlns:r="http://schemas.openxmlformats.org/officeDocument/2006/relationships" id="259" r:id="R934a4253144748cb"/>
    <p:sldId xmlns:r="http://schemas.openxmlformats.org/officeDocument/2006/relationships" id="260" r:id="Re7ccf693d1884720"/>
    <p:sldId xmlns:r="http://schemas.openxmlformats.org/officeDocument/2006/relationships" id="261" r:id="R56a37436f83f4dfd"/>
    <p:sldId xmlns:r="http://schemas.openxmlformats.org/officeDocument/2006/relationships" id="262" r:id="R5b92dc25a2e2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c61048fa4432e" /><Relationship Type="http://schemas.openxmlformats.org/officeDocument/2006/relationships/slide" Target="/ppt/slides/slide1.xml" Id="R29d8a0f050714efd" /><Relationship Type="http://schemas.openxmlformats.org/officeDocument/2006/relationships/slide" Target="/ppt/slides/slide2.xml" Id="Rfa541de5263f4f16" /><Relationship Type="http://schemas.openxmlformats.org/officeDocument/2006/relationships/slide" Target="/ppt/slides/slide3.xml" Id="Rbc271963045f4166" /><Relationship Type="http://schemas.openxmlformats.org/officeDocument/2006/relationships/slide" Target="/ppt/slides/slide4.xml" Id="R934a4253144748cb" /><Relationship Type="http://schemas.openxmlformats.org/officeDocument/2006/relationships/slide" Target="/ppt/slides/slide5.xml" Id="Re7ccf693d1884720" /><Relationship Type="http://schemas.openxmlformats.org/officeDocument/2006/relationships/slide" Target="/ppt/slides/slide6.xml" Id="R56a37436f83f4dfd" /><Relationship Type="http://schemas.openxmlformats.org/officeDocument/2006/relationships/slide" Target="/ppt/slides/slide7.xml" Id="R5b92dc25a2e2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aa2e817f1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49eec01d4484" /><Relationship Type="http://schemas.openxmlformats.org/officeDocument/2006/relationships/theme" Target="/ppt/slideMasters/theme/theme1.xml" Id="R04aa5e2876c0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849eec01d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1ce17723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39f92669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2883b4ba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b8eae795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5a304663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25fa1a2b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a54afaee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161 150 355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478 873 184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BRATSHAUG SMØRÅS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BRATSHAUG SMØRÅS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948 739 909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