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1ad2cbccd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b6967631e4f69"/>
  </p:sldMasterIdLst>
  <p:sldIdLst>
    <p:sldId xmlns:r="http://schemas.openxmlformats.org/officeDocument/2006/relationships" id="256" r:id="R1434c983b45d468c"/>
    <p:sldId xmlns:r="http://schemas.openxmlformats.org/officeDocument/2006/relationships" id="257" r:id="Rc020bf49c0324001"/>
    <p:sldId xmlns:r="http://schemas.openxmlformats.org/officeDocument/2006/relationships" id="258" r:id="Rfa1e258abf8340da"/>
    <p:sldId xmlns:r="http://schemas.openxmlformats.org/officeDocument/2006/relationships" id="259" r:id="Rb766554d73de4bef"/>
    <p:sldId xmlns:r="http://schemas.openxmlformats.org/officeDocument/2006/relationships" id="260" r:id="R8e929f3ad9ff4c76"/>
    <p:sldId xmlns:r="http://schemas.openxmlformats.org/officeDocument/2006/relationships" id="261" r:id="R1080de5da6564d1f"/>
    <p:sldId xmlns:r="http://schemas.openxmlformats.org/officeDocument/2006/relationships" id="262" r:id="R84a571fe2afe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b6967631e4f69" /><Relationship Type="http://schemas.openxmlformats.org/officeDocument/2006/relationships/slide" Target="/ppt/slides/slide1.xml" Id="R1434c983b45d468c" /><Relationship Type="http://schemas.openxmlformats.org/officeDocument/2006/relationships/slide" Target="/ppt/slides/slide2.xml" Id="Rc020bf49c0324001" /><Relationship Type="http://schemas.openxmlformats.org/officeDocument/2006/relationships/slide" Target="/ppt/slides/slide3.xml" Id="Rfa1e258abf8340da" /><Relationship Type="http://schemas.openxmlformats.org/officeDocument/2006/relationships/slide" Target="/ppt/slides/slide4.xml" Id="Rb766554d73de4bef" /><Relationship Type="http://schemas.openxmlformats.org/officeDocument/2006/relationships/slide" Target="/ppt/slides/slide5.xml" Id="R8e929f3ad9ff4c76" /><Relationship Type="http://schemas.openxmlformats.org/officeDocument/2006/relationships/slide" Target="/ppt/slides/slide6.xml" Id="R1080de5da6564d1f" /><Relationship Type="http://schemas.openxmlformats.org/officeDocument/2006/relationships/slide" Target="/ppt/slides/slide7.xml" Id="R84a571fe2afe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4346fb7c3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2964569c4d8c" /><Relationship Type="http://schemas.openxmlformats.org/officeDocument/2006/relationships/theme" Target="/ppt/slideMasters/theme/theme1.xml" Id="R0391637bbb6e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a2964569c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7362b7a7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581033aa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054d71b81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2da2b8eb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48b207fe7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6d86579a3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e174e0d1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