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30141a89dc40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16869f08454f7b"/>
  </p:sldMasterIdLst>
  <p:sldIdLst>
    <p:sldId xmlns:r="http://schemas.openxmlformats.org/officeDocument/2006/relationships" id="256" r:id="R3901481020a74e35"/>
    <p:sldId xmlns:r="http://schemas.openxmlformats.org/officeDocument/2006/relationships" id="257" r:id="R52f6330461a2492a"/>
    <p:sldId xmlns:r="http://schemas.openxmlformats.org/officeDocument/2006/relationships" id="258" r:id="R6fab23020dc44915"/>
    <p:sldId xmlns:r="http://schemas.openxmlformats.org/officeDocument/2006/relationships" id="259" r:id="Rbe7d0c5f318a4aa8"/>
    <p:sldId xmlns:r="http://schemas.openxmlformats.org/officeDocument/2006/relationships" id="260" r:id="R92051a40d66541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16869f08454f7b" /><Relationship Type="http://schemas.openxmlformats.org/officeDocument/2006/relationships/slide" Target="/ppt/slides/slide1.xml" Id="R3901481020a74e35" /><Relationship Type="http://schemas.openxmlformats.org/officeDocument/2006/relationships/slide" Target="/ppt/slides/slide2.xml" Id="R52f6330461a2492a" /><Relationship Type="http://schemas.openxmlformats.org/officeDocument/2006/relationships/slide" Target="/ppt/slides/slide3.xml" Id="R6fab23020dc44915" /><Relationship Type="http://schemas.openxmlformats.org/officeDocument/2006/relationships/slide" Target="/ppt/slides/slide4.xml" Id="Rbe7d0c5f318a4aa8" /><Relationship Type="http://schemas.openxmlformats.org/officeDocument/2006/relationships/slide" Target="/ppt/slides/slide5.xml" Id="R92051a40d66541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904b1909b149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50669300b4384" /><Relationship Type="http://schemas.openxmlformats.org/officeDocument/2006/relationships/theme" Target="/ppt/slideMasters/theme/theme1.xml" Id="R56116caeaebf4c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e50669300b43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5abc2c46240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db569622041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80fd5ff7b46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b8835bcec43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058c8d6ea4c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 KOMMUNE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4050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65 33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948 243 113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