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07583147b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7117d52e146df"/>
  </p:sldMasterIdLst>
  <p:sldIdLst>
    <p:sldId xmlns:r="http://schemas.openxmlformats.org/officeDocument/2006/relationships" id="256" r:id="R9ccc50a3808b4c58"/>
    <p:sldId xmlns:r="http://schemas.openxmlformats.org/officeDocument/2006/relationships" id="257" r:id="R815108231d2b4187"/>
    <p:sldId xmlns:r="http://schemas.openxmlformats.org/officeDocument/2006/relationships" id="258" r:id="R742139d77c5e411e"/>
    <p:sldId xmlns:r="http://schemas.openxmlformats.org/officeDocument/2006/relationships" id="259" r:id="R39ed11bd61c24876"/>
    <p:sldId xmlns:r="http://schemas.openxmlformats.org/officeDocument/2006/relationships" id="260" r:id="R991e0c0a627f4b22"/>
    <p:sldId xmlns:r="http://schemas.openxmlformats.org/officeDocument/2006/relationships" id="261" r:id="Refccb0da9de9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7117d52e146df" /><Relationship Type="http://schemas.openxmlformats.org/officeDocument/2006/relationships/slide" Target="/ppt/slides/slide1.xml" Id="R9ccc50a3808b4c58" /><Relationship Type="http://schemas.openxmlformats.org/officeDocument/2006/relationships/slide" Target="/ppt/slides/slide2.xml" Id="R815108231d2b4187" /><Relationship Type="http://schemas.openxmlformats.org/officeDocument/2006/relationships/slide" Target="/ppt/slides/slide3.xml" Id="R742139d77c5e411e" /><Relationship Type="http://schemas.openxmlformats.org/officeDocument/2006/relationships/slide" Target="/ppt/slides/slide4.xml" Id="R39ed11bd61c24876" /><Relationship Type="http://schemas.openxmlformats.org/officeDocument/2006/relationships/slide" Target="/ppt/slides/slide5.xml" Id="R991e0c0a627f4b22" /><Relationship Type="http://schemas.openxmlformats.org/officeDocument/2006/relationships/slide" Target="/ppt/slides/slide6.xml" Id="Refccb0da9de9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ada5a3ad9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0858913a5401f" /><Relationship Type="http://schemas.openxmlformats.org/officeDocument/2006/relationships/theme" Target="/ppt/slideMasters/theme/theme1.xml" Id="Rc05390bae29a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0858913a5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85b77e7d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a9322fa0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325adb755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40801c2ff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a208093d7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84fb000c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