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8a81dbc7e845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ba6fa26dfe4884"/>
  </p:sldMasterIdLst>
  <p:sldIdLst>
    <p:sldId xmlns:r="http://schemas.openxmlformats.org/officeDocument/2006/relationships" id="256" r:id="Rd16bab6d773d4a21"/>
    <p:sldId xmlns:r="http://schemas.openxmlformats.org/officeDocument/2006/relationships" id="257" r:id="R4a492d478874416d"/>
    <p:sldId xmlns:r="http://schemas.openxmlformats.org/officeDocument/2006/relationships" id="258" r:id="R5d0a17aaf10d4dc5"/>
    <p:sldId xmlns:r="http://schemas.openxmlformats.org/officeDocument/2006/relationships" id="259" r:id="Rf9994fdda47a485c"/>
    <p:sldId xmlns:r="http://schemas.openxmlformats.org/officeDocument/2006/relationships" id="260" r:id="R49a2b5228d884547"/>
    <p:sldId xmlns:r="http://schemas.openxmlformats.org/officeDocument/2006/relationships" id="261" r:id="R9ce338bde92444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ba6fa26dfe4884" /><Relationship Type="http://schemas.openxmlformats.org/officeDocument/2006/relationships/slide" Target="/ppt/slides/slide1.xml" Id="Rd16bab6d773d4a21" /><Relationship Type="http://schemas.openxmlformats.org/officeDocument/2006/relationships/slide" Target="/ppt/slides/slide2.xml" Id="R4a492d478874416d" /><Relationship Type="http://schemas.openxmlformats.org/officeDocument/2006/relationships/slide" Target="/ppt/slides/slide3.xml" Id="R5d0a17aaf10d4dc5" /><Relationship Type="http://schemas.openxmlformats.org/officeDocument/2006/relationships/slide" Target="/ppt/slides/slide4.xml" Id="Rf9994fdda47a485c" /><Relationship Type="http://schemas.openxmlformats.org/officeDocument/2006/relationships/slide" Target="/ppt/slides/slide5.xml" Id="R49a2b5228d884547" /><Relationship Type="http://schemas.openxmlformats.org/officeDocument/2006/relationships/slide" Target="/ppt/slides/slide6.xml" Id="R9ce338bde92444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063f87bbdf46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0396e9b964df2" /><Relationship Type="http://schemas.openxmlformats.org/officeDocument/2006/relationships/theme" Target="/ppt/slideMasters/theme/theme1.xml" Id="Rbe3762cc721643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70396e9b964d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a824972f246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5d76ce1004a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46393941b4d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7e11ba9504c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ade2b430f4d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0dc5a8e5845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SKODRE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SKODRE SA ble etablert [år] og holder til i Løken.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8 435 448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−125 594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175 875 632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192 076 530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1960 Løken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hsev@hsev.no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www.hsev.no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948 067 323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