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3d4f5fd26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46cf734ba4e19"/>
  </p:sldMasterIdLst>
  <p:sldIdLst>
    <p:sldId xmlns:r="http://schemas.openxmlformats.org/officeDocument/2006/relationships" id="256" r:id="R57074f2bdc73408f"/>
    <p:sldId xmlns:r="http://schemas.openxmlformats.org/officeDocument/2006/relationships" id="257" r:id="R4af4d4d8b34d434c"/>
    <p:sldId xmlns:r="http://schemas.openxmlformats.org/officeDocument/2006/relationships" id="258" r:id="R30ee6a32df784f76"/>
    <p:sldId xmlns:r="http://schemas.openxmlformats.org/officeDocument/2006/relationships" id="259" r:id="R25304474fb854216"/>
    <p:sldId xmlns:r="http://schemas.openxmlformats.org/officeDocument/2006/relationships" id="260" r:id="Rbf5c839a27954373"/>
    <p:sldId xmlns:r="http://schemas.openxmlformats.org/officeDocument/2006/relationships" id="261" r:id="Rd16856bce1744f11"/>
    <p:sldId xmlns:r="http://schemas.openxmlformats.org/officeDocument/2006/relationships" id="262" r:id="Rc90b92be0076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46cf734ba4e19" /><Relationship Type="http://schemas.openxmlformats.org/officeDocument/2006/relationships/slide" Target="/ppt/slides/slide1.xml" Id="R57074f2bdc73408f" /><Relationship Type="http://schemas.openxmlformats.org/officeDocument/2006/relationships/slide" Target="/ppt/slides/slide2.xml" Id="R4af4d4d8b34d434c" /><Relationship Type="http://schemas.openxmlformats.org/officeDocument/2006/relationships/slide" Target="/ppt/slides/slide3.xml" Id="R30ee6a32df784f76" /><Relationship Type="http://schemas.openxmlformats.org/officeDocument/2006/relationships/slide" Target="/ppt/slides/slide4.xml" Id="R25304474fb854216" /><Relationship Type="http://schemas.openxmlformats.org/officeDocument/2006/relationships/slide" Target="/ppt/slides/slide5.xml" Id="Rbf5c839a27954373" /><Relationship Type="http://schemas.openxmlformats.org/officeDocument/2006/relationships/slide" Target="/ppt/slides/slide6.xml" Id="Rd16856bce1744f11" /><Relationship Type="http://schemas.openxmlformats.org/officeDocument/2006/relationships/slide" Target="/ppt/slides/slide7.xml" Id="Rc90b92be0076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4b31c06d3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d18e97fc4e72" /><Relationship Type="http://schemas.openxmlformats.org/officeDocument/2006/relationships/theme" Target="/ppt/slideMasters/theme/theme1.xml" Id="Ra33004c8f275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2d18e97fc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794c9088c42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64c8148c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6ddfaef4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2f47782b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f3f512e6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4c3f6ce7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9dd7340e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4 617 391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VIDAR GISKE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Vassenden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b.giske@adsl.no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947 731 726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SKAGI HOLDING AS</a:t>
            </a:r>
          </a:p>
        </p:txBody>
      </p:sp>
    </p:spTree>
  </p:cSld>
  <p:clrMapOvr>
    <a:masterClrMapping xmlns:a="http://schemas.openxmlformats.org/drawingml/2006/main"/>
  </p:clrMapOvr>
</p:sld>
</file>