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ba3d42960f42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f43ff684f54847"/>
  </p:sldMasterIdLst>
  <p:sldIdLst>
    <p:sldId xmlns:r="http://schemas.openxmlformats.org/officeDocument/2006/relationships" id="256" r:id="Rcd4029df6f254645"/>
    <p:sldId xmlns:r="http://schemas.openxmlformats.org/officeDocument/2006/relationships" id="257" r:id="R9ba144d1e13245cb"/>
    <p:sldId xmlns:r="http://schemas.openxmlformats.org/officeDocument/2006/relationships" id="258" r:id="R819c6e9d51b44f43"/>
    <p:sldId xmlns:r="http://schemas.openxmlformats.org/officeDocument/2006/relationships" id="259" r:id="R21516c80ffbe4f44"/>
    <p:sldId xmlns:r="http://schemas.openxmlformats.org/officeDocument/2006/relationships" id="260" r:id="Rcc738766e9b54302"/>
    <p:sldId xmlns:r="http://schemas.openxmlformats.org/officeDocument/2006/relationships" id="261" r:id="R4d71150876234d30"/>
    <p:sldId xmlns:r="http://schemas.openxmlformats.org/officeDocument/2006/relationships" id="262" r:id="Rb1ec78b333174e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f43ff684f54847" /><Relationship Type="http://schemas.openxmlformats.org/officeDocument/2006/relationships/slide" Target="/ppt/slides/slide1.xml" Id="Rcd4029df6f254645" /><Relationship Type="http://schemas.openxmlformats.org/officeDocument/2006/relationships/slide" Target="/ppt/slides/slide2.xml" Id="R9ba144d1e13245cb" /><Relationship Type="http://schemas.openxmlformats.org/officeDocument/2006/relationships/slide" Target="/ppt/slides/slide3.xml" Id="R819c6e9d51b44f43" /><Relationship Type="http://schemas.openxmlformats.org/officeDocument/2006/relationships/slide" Target="/ppt/slides/slide4.xml" Id="R21516c80ffbe4f44" /><Relationship Type="http://schemas.openxmlformats.org/officeDocument/2006/relationships/slide" Target="/ppt/slides/slide5.xml" Id="Rcc738766e9b54302" /><Relationship Type="http://schemas.openxmlformats.org/officeDocument/2006/relationships/slide" Target="/ppt/slides/slide6.xml" Id="R4d71150876234d30" /><Relationship Type="http://schemas.openxmlformats.org/officeDocument/2006/relationships/slide" Target="/ppt/slides/slide7.xml" Id="Rb1ec78b333174e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eb4cd96acd49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4482e48bf44a8" /><Relationship Type="http://schemas.openxmlformats.org/officeDocument/2006/relationships/theme" Target="/ppt/slideMasters/theme/theme1.xml" Id="Rd0c6c4f6f9d74e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e14482e48bf44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0cba6941b49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f14ca177c4a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75107ea0f40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762aea05a243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79662866247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17b1b4e6e549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a154cf5f545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REAL-FORVALTNING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REAL-FORVALTNING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REAL-FORVALTNING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REAL-FORVALTNING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REAL-FORVALTNING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REAL-FORVALTNING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77 114 000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951 770 000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964 798 000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REAL-FORVALTNING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EILERT GIERTSEN HANOA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REAL-FORVALTNING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Glitrafjord AS, Kronprinsesse Märthas plass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56 34 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947 540 734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REAL-FORVALTNING</a:t>
            </a:r>
          </a:p>
        </p:txBody>
      </p:sp>
    </p:spTree>
  </p:cSld>
  <p:clrMapOvr>
    <a:masterClrMapping xmlns:a="http://schemas.openxmlformats.org/drawingml/2006/main"/>
  </p:clrMapOvr>
</p:sld>
</file>