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d45db570a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2f56b0b434060"/>
  </p:sldMasterIdLst>
  <p:sldIdLst>
    <p:sldId xmlns:r="http://schemas.openxmlformats.org/officeDocument/2006/relationships" id="256" r:id="R966a03b98ee140e2"/>
    <p:sldId xmlns:r="http://schemas.openxmlformats.org/officeDocument/2006/relationships" id="257" r:id="R74d0eb9918f14d01"/>
    <p:sldId xmlns:r="http://schemas.openxmlformats.org/officeDocument/2006/relationships" id="258" r:id="R604b33a9812d40d6"/>
    <p:sldId xmlns:r="http://schemas.openxmlformats.org/officeDocument/2006/relationships" id="259" r:id="Recc39a8c47c1421b"/>
    <p:sldId xmlns:r="http://schemas.openxmlformats.org/officeDocument/2006/relationships" id="260" r:id="Raa933815a8b6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2f56b0b434060" /><Relationship Type="http://schemas.openxmlformats.org/officeDocument/2006/relationships/slide" Target="/ppt/slides/slide1.xml" Id="R966a03b98ee140e2" /><Relationship Type="http://schemas.openxmlformats.org/officeDocument/2006/relationships/slide" Target="/ppt/slides/slide2.xml" Id="R74d0eb9918f14d01" /><Relationship Type="http://schemas.openxmlformats.org/officeDocument/2006/relationships/slide" Target="/ppt/slides/slide3.xml" Id="R604b33a9812d40d6" /><Relationship Type="http://schemas.openxmlformats.org/officeDocument/2006/relationships/slide" Target="/ppt/slides/slide4.xml" Id="Recc39a8c47c1421b" /><Relationship Type="http://schemas.openxmlformats.org/officeDocument/2006/relationships/slide" Target="/ppt/slides/slide5.xml" Id="Raa933815a8b6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2e4ff053b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f9c1f61a46ef" /><Relationship Type="http://schemas.openxmlformats.org/officeDocument/2006/relationships/theme" Target="/ppt/slideMasters/theme/theme1.xml" Id="R4f655d474df6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ef9c1f61a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a87dfaa2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72d1ae17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1dd5f4c0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82c70b0f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4fe9b0de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