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279f76f58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31dfc2a254234"/>
  </p:sldMasterIdLst>
  <p:sldIdLst>
    <p:sldId xmlns:r="http://schemas.openxmlformats.org/officeDocument/2006/relationships" id="256" r:id="Rda29f32cd469417b"/>
    <p:sldId xmlns:r="http://schemas.openxmlformats.org/officeDocument/2006/relationships" id="257" r:id="R46c1e9ec0472437c"/>
    <p:sldId xmlns:r="http://schemas.openxmlformats.org/officeDocument/2006/relationships" id="258" r:id="R54f1f38e8c7e43a8"/>
    <p:sldId xmlns:r="http://schemas.openxmlformats.org/officeDocument/2006/relationships" id="259" r:id="R74be72bc68024ad3"/>
    <p:sldId xmlns:r="http://schemas.openxmlformats.org/officeDocument/2006/relationships" id="260" r:id="R898f6d380fe9428d"/>
    <p:sldId xmlns:r="http://schemas.openxmlformats.org/officeDocument/2006/relationships" id="261" r:id="R9363877b4a944847"/>
    <p:sldId xmlns:r="http://schemas.openxmlformats.org/officeDocument/2006/relationships" id="262" r:id="R02a372760e6a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31dfc2a254234" /><Relationship Type="http://schemas.openxmlformats.org/officeDocument/2006/relationships/slide" Target="/ppt/slides/slide1.xml" Id="Rda29f32cd469417b" /><Relationship Type="http://schemas.openxmlformats.org/officeDocument/2006/relationships/slide" Target="/ppt/slides/slide2.xml" Id="R46c1e9ec0472437c" /><Relationship Type="http://schemas.openxmlformats.org/officeDocument/2006/relationships/slide" Target="/ppt/slides/slide3.xml" Id="R54f1f38e8c7e43a8" /><Relationship Type="http://schemas.openxmlformats.org/officeDocument/2006/relationships/slide" Target="/ppt/slides/slide4.xml" Id="R74be72bc68024ad3" /><Relationship Type="http://schemas.openxmlformats.org/officeDocument/2006/relationships/slide" Target="/ppt/slides/slide5.xml" Id="R898f6d380fe9428d" /><Relationship Type="http://schemas.openxmlformats.org/officeDocument/2006/relationships/slide" Target="/ppt/slides/slide6.xml" Id="R9363877b4a944847" /><Relationship Type="http://schemas.openxmlformats.org/officeDocument/2006/relationships/slide" Target="/ppt/slides/slide7.xml" Id="R02a372760e6a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3a15b0091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c5cdfcbdf49f1" /><Relationship Type="http://schemas.openxmlformats.org/officeDocument/2006/relationships/theme" Target="/ppt/slideMasters/theme/theme1.xml" Id="R5fc5a9a8199f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c5cdfcbdf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b7a8d51c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c36febf4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db900cfb3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50403f0a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7a1bdbdd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d55a41a53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1f514104d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