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98cb8735647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749686d94c48b3"/>
  </p:sldMasterIdLst>
  <p:sldIdLst>
    <p:sldId xmlns:r="http://schemas.openxmlformats.org/officeDocument/2006/relationships" id="256" r:id="R34aa1667bca9466c"/>
    <p:sldId xmlns:r="http://schemas.openxmlformats.org/officeDocument/2006/relationships" id="257" r:id="R1bcab411563c4680"/>
    <p:sldId xmlns:r="http://schemas.openxmlformats.org/officeDocument/2006/relationships" id="258" r:id="Rf6f5883c25a64c23"/>
    <p:sldId xmlns:r="http://schemas.openxmlformats.org/officeDocument/2006/relationships" id="259" r:id="R7c7461a71878462f"/>
    <p:sldId xmlns:r="http://schemas.openxmlformats.org/officeDocument/2006/relationships" id="260" r:id="Rdf86bf1fb915474d"/>
    <p:sldId xmlns:r="http://schemas.openxmlformats.org/officeDocument/2006/relationships" id="261" r:id="R35659928fc3e4da1"/>
    <p:sldId xmlns:r="http://schemas.openxmlformats.org/officeDocument/2006/relationships" id="262" r:id="R6ffd65091b99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49686d94c48b3" /><Relationship Type="http://schemas.openxmlformats.org/officeDocument/2006/relationships/slide" Target="/ppt/slides/slide1.xml" Id="R34aa1667bca9466c" /><Relationship Type="http://schemas.openxmlformats.org/officeDocument/2006/relationships/slide" Target="/ppt/slides/slide2.xml" Id="R1bcab411563c4680" /><Relationship Type="http://schemas.openxmlformats.org/officeDocument/2006/relationships/slide" Target="/ppt/slides/slide3.xml" Id="Rf6f5883c25a64c23" /><Relationship Type="http://schemas.openxmlformats.org/officeDocument/2006/relationships/slide" Target="/ppt/slides/slide4.xml" Id="R7c7461a71878462f" /><Relationship Type="http://schemas.openxmlformats.org/officeDocument/2006/relationships/slide" Target="/ppt/slides/slide5.xml" Id="Rdf86bf1fb915474d" /><Relationship Type="http://schemas.openxmlformats.org/officeDocument/2006/relationships/slide" Target="/ppt/slides/slide6.xml" Id="R35659928fc3e4da1" /><Relationship Type="http://schemas.openxmlformats.org/officeDocument/2006/relationships/slide" Target="/ppt/slides/slide7.xml" Id="R6ffd65091b99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691b34b7b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37f4a5ee843cc" /><Relationship Type="http://schemas.openxmlformats.org/officeDocument/2006/relationships/theme" Target="/ppt/slideMasters/theme/theme1.xml" Id="R7f31bc543bae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037f4a5ee843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42688c1dd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5da4833eb45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720814d4a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82604eb634e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bbe8aa47240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300ce4efb4a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34bc44cd24f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MILLENIUM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MILLENIUM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72 518 292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77 308 623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HEIBERG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947 014 781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