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16e63e594546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147f669d0400c"/>
  </p:sldMasterIdLst>
  <p:sldIdLst>
    <p:sldId xmlns:r="http://schemas.openxmlformats.org/officeDocument/2006/relationships" id="256" r:id="Ra6b843c3d837431b"/>
    <p:sldId xmlns:r="http://schemas.openxmlformats.org/officeDocument/2006/relationships" id="257" r:id="R13a71f78753e4a76"/>
    <p:sldId xmlns:r="http://schemas.openxmlformats.org/officeDocument/2006/relationships" id="258" r:id="R7755894488654eec"/>
    <p:sldId xmlns:r="http://schemas.openxmlformats.org/officeDocument/2006/relationships" id="259" r:id="R1604315b17f64394"/>
    <p:sldId xmlns:r="http://schemas.openxmlformats.org/officeDocument/2006/relationships" id="260" r:id="Rf5d02f458ac8431f"/>
    <p:sldId xmlns:r="http://schemas.openxmlformats.org/officeDocument/2006/relationships" id="261" r:id="Rd0e3c63dc28f4b36"/>
    <p:sldId xmlns:r="http://schemas.openxmlformats.org/officeDocument/2006/relationships" id="262" r:id="Rf316479599d5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147f669d0400c" /><Relationship Type="http://schemas.openxmlformats.org/officeDocument/2006/relationships/slide" Target="/ppt/slides/slide1.xml" Id="Ra6b843c3d837431b" /><Relationship Type="http://schemas.openxmlformats.org/officeDocument/2006/relationships/slide" Target="/ppt/slides/slide2.xml" Id="R13a71f78753e4a76" /><Relationship Type="http://schemas.openxmlformats.org/officeDocument/2006/relationships/slide" Target="/ppt/slides/slide3.xml" Id="R7755894488654eec" /><Relationship Type="http://schemas.openxmlformats.org/officeDocument/2006/relationships/slide" Target="/ppt/slides/slide4.xml" Id="R1604315b17f64394" /><Relationship Type="http://schemas.openxmlformats.org/officeDocument/2006/relationships/slide" Target="/ppt/slides/slide5.xml" Id="Rf5d02f458ac8431f" /><Relationship Type="http://schemas.openxmlformats.org/officeDocument/2006/relationships/slide" Target="/ppt/slides/slide6.xml" Id="Rd0e3c63dc28f4b36" /><Relationship Type="http://schemas.openxmlformats.org/officeDocument/2006/relationships/slide" Target="/ppt/slides/slide7.xml" Id="Rf316479599d5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031e5e77b4b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fb1e6b5784d92" /><Relationship Type="http://schemas.openxmlformats.org/officeDocument/2006/relationships/theme" Target="/ppt/slideMasters/theme/theme1.xml" Id="R31d0155e9a8749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1fb1e6b578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d90f5111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92951ca51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9e5373f2940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697a35fc7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49e503ef346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a546422a0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2b56ef68b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9 618 701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946 322 229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