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a88aff733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07c7f6008c4712"/>
  </p:sldMasterIdLst>
  <p:sldIdLst>
    <p:sldId xmlns:r="http://schemas.openxmlformats.org/officeDocument/2006/relationships" id="256" r:id="R603b422b82734c7d"/>
    <p:sldId xmlns:r="http://schemas.openxmlformats.org/officeDocument/2006/relationships" id="257" r:id="R66e275766d2d47d7"/>
    <p:sldId xmlns:r="http://schemas.openxmlformats.org/officeDocument/2006/relationships" id="258" r:id="R8ab69093bf0c45c4"/>
    <p:sldId xmlns:r="http://schemas.openxmlformats.org/officeDocument/2006/relationships" id="259" r:id="Raec887430dfd49c8"/>
    <p:sldId xmlns:r="http://schemas.openxmlformats.org/officeDocument/2006/relationships" id="260" r:id="R03eb5ef3558840fe"/>
    <p:sldId xmlns:r="http://schemas.openxmlformats.org/officeDocument/2006/relationships" id="261" r:id="R606e727b2dbd43f1"/>
    <p:sldId xmlns:r="http://schemas.openxmlformats.org/officeDocument/2006/relationships" id="262" r:id="R64c1d2f7e125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7c7f6008c4712" /><Relationship Type="http://schemas.openxmlformats.org/officeDocument/2006/relationships/slide" Target="/ppt/slides/slide1.xml" Id="R603b422b82734c7d" /><Relationship Type="http://schemas.openxmlformats.org/officeDocument/2006/relationships/slide" Target="/ppt/slides/slide2.xml" Id="R66e275766d2d47d7" /><Relationship Type="http://schemas.openxmlformats.org/officeDocument/2006/relationships/slide" Target="/ppt/slides/slide3.xml" Id="R8ab69093bf0c45c4" /><Relationship Type="http://schemas.openxmlformats.org/officeDocument/2006/relationships/slide" Target="/ppt/slides/slide4.xml" Id="Raec887430dfd49c8" /><Relationship Type="http://schemas.openxmlformats.org/officeDocument/2006/relationships/slide" Target="/ppt/slides/slide5.xml" Id="R03eb5ef3558840fe" /><Relationship Type="http://schemas.openxmlformats.org/officeDocument/2006/relationships/slide" Target="/ppt/slides/slide6.xml" Id="R606e727b2dbd43f1" /><Relationship Type="http://schemas.openxmlformats.org/officeDocument/2006/relationships/slide" Target="/ppt/slides/slide7.xml" Id="R64c1d2f7e125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46633773b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d9d8146f42df" /><Relationship Type="http://schemas.openxmlformats.org/officeDocument/2006/relationships/theme" Target="/ppt/slideMasters/theme/theme1.xml" Id="R498de22f43fe47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3d9d8146f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4ed714378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8f4c26bdd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658445956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d16a7dc7048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8a3fa216140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bb12b54ed43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28cbd973144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