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32166353ed443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ff3da1a466b42bd"/>
  </p:sldMasterIdLst>
  <p:sldIdLst>
    <p:sldId xmlns:r="http://schemas.openxmlformats.org/officeDocument/2006/relationships" id="256" r:id="R97818403b9794442"/>
    <p:sldId xmlns:r="http://schemas.openxmlformats.org/officeDocument/2006/relationships" id="257" r:id="Rd272fb5c10624baf"/>
    <p:sldId xmlns:r="http://schemas.openxmlformats.org/officeDocument/2006/relationships" id="258" r:id="R846f138b899d44b5"/>
    <p:sldId xmlns:r="http://schemas.openxmlformats.org/officeDocument/2006/relationships" id="259" r:id="Rfaedb7d850c148fd"/>
    <p:sldId xmlns:r="http://schemas.openxmlformats.org/officeDocument/2006/relationships" id="260" r:id="R9d72b6be449945c0"/>
    <p:sldId xmlns:r="http://schemas.openxmlformats.org/officeDocument/2006/relationships" id="261" r:id="R2afc8a4d3c554c4e"/>
    <p:sldId xmlns:r="http://schemas.openxmlformats.org/officeDocument/2006/relationships" id="262" r:id="R8b5f327a3697465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ff3da1a466b42bd" /><Relationship Type="http://schemas.openxmlformats.org/officeDocument/2006/relationships/slide" Target="/ppt/slides/slide1.xml" Id="R97818403b9794442" /><Relationship Type="http://schemas.openxmlformats.org/officeDocument/2006/relationships/slide" Target="/ppt/slides/slide2.xml" Id="Rd272fb5c10624baf" /><Relationship Type="http://schemas.openxmlformats.org/officeDocument/2006/relationships/slide" Target="/ppt/slides/slide3.xml" Id="R846f138b899d44b5" /><Relationship Type="http://schemas.openxmlformats.org/officeDocument/2006/relationships/slide" Target="/ppt/slides/slide4.xml" Id="Rfaedb7d850c148fd" /><Relationship Type="http://schemas.openxmlformats.org/officeDocument/2006/relationships/slide" Target="/ppt/slides/slide5.xml" Id="R9d72b6be449945c0" /><Relationship Type="http://schemas.openxmlformats.org/officeDocument/2006/relationships/slide" Target="/ppt/slides/slide6.xml" Id="R2afc8a4d3c554c4e" /><Relationship Type="http://schemas.openxmlformats.org/officeDocument/2006/relationships/slide" Target="/ppt/slides/slide7.xml" Id="R8b5f327a3697465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253c98300054c6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be0827eb05445b1" /><Relationship Type="http://schemas.openxmlformats.org/officeDocument/2006/relationships/theme" Target="/ppt/slideMasters/theme/theme1.xml" Id="R500a0833c00147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be0827eb05445b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64ebb07354405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7020cbf36f4d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612d42294440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cc50664be940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43002014db4cf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f7d180124e41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2a7553d19241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DEVOLDS REGNSKAPSKONTOR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DEVOLDS REGNSKAPSKONTOR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11 134 509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141 194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721 778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3 781 353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BJØRNDAL INGER GARDSHOL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NORANG ØYVIND PER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SIVERTSEN KITTY MØLMESDAL  –  23,3 %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STIANSEN WENCHE  –  12,8 %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LUNDVANG WILLY BERNHARD  –  12,0 %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KALVENES ODDVEIG KIRSTI  –  5,4 %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Regnbueplassen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5015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55 32 32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945 893 893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DEVOLDS REGNSKAPSKONTOR AS</a:t>
            </a:r>
          </a:p>
        </p:txBody>
      </p:sp>
    </p:spTree>
  </p:cSld>
  <p:clrMapOvr>
    <a:masterClrMapping xmlns:a="http://schemas.openxmlformats.org/drawingml/2006/main"/>
  </p:clrMapOvr>
</p:sld>
</file>