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f6e92f188e4f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0984c603bd4acb"/>
  </p:sldMasterIdLst>
  <p:sldIdLst>
    <p:sldId xmlns:r="http://schemas.openxmlformats.org/officeDocument/2006/relationships" id="256" r:id="R321744f6987845d4"/>
    <p:sldId xmlns:r="http://schemas.openxmlformats.org/officeDocument/2006/relationships" id="257" r:id="Rf51fc7f12515429b"/>
    <p:sldId xmlns:r="http://schemas.openxmlformats.org/officeDocument/2006/relationships" id="258" r:id="R11bb3a1ee4314024"/>
    <p:sldId xmlns:r="http://schemas.openxmlformats.org/officeDocument/2006/relationships" id="259" r:id="R028733a6c9824694"/>
    <p:sldId xmlns:r="http://schemas.openxmlformats.org/officeDocument/2006/relationships" id="260" r:id="Rca70efb619f84b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0984c603bd4acb" /><Relationship Type="http://schemas.openxmlformats.org/officeDocument/2006/relationships/slide" Target="/ppt/slides/slide1.xml" Id="R321744f6987845d4" /><Relationship Type="http://schemas.openxmlformats.org/officeDocument/2006/relationships/slide" Target="/ppt/slides/slide2.xml" Id="Rf51fc7f12515429b" /><Relationship Type="http://schemas.openxmlformats.org/officeDocument/2006/relationships/slide" Target="/ppt/slides/slide3.xml" Id="R11bb3a1ee4314024" /><Relationship Type="http://schemas.openxmlformats.org/officeDocument/2006/relationships/slide" Target="/ppt/slides/slide4.xml" Id="R028733a6c9824694" /><Relationship Type="http://schemas.openxmlformats.org/officeDocument/2006/relationships/slide" Target="/ppt/slides/slide5.xml" Id="Rca70efb619f84b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e52eadc6ee4b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c661edb654440" /><Relationship Type="http://schemas.openxmlformats.org/officeDocument/2006/relationships/theme" Target="/ppt/slideMasters/theme/theme1.xml" Id="Rc2ced4139c1746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5c661edb6544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311f4841149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9c6b3fb2148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9e8348d5349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0e980b39542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064eb11b14d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LILLEHAMMER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LILLEHAMMER KOMMUNE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 05 05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postmottak@lillehammer.kommune.no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www.lillehammer.kommune.no/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945 578 564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