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664afc455a43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ac4cfc2d914282"/>
  </p:sldMasterIdLst>
  <p:sldIdLst>
    <p:sldId xmlns:r="http://schemas.openxmlformats.org/officeDocument/2006/relationships" id="256" r:id="R1b741050ce11401b"/>
    <p:sldId xmlns:r="http://schemas.openxmlformats.org/officeDocument/2006/relationships" id="257" r:id="R4c5c28375d34454f"/>
    <p:sldId xmlns:r="http://schemas.openxmlformats.org/officeDocument/2006/relationships" id="258" r:id="Raa4ca84c848f4f33"/>
    <p:sldId xmlns:r="http://schemas.openxmlformats.org/officeDocument/2006/relationships" id="259" r:id="R96e057f970554b3c"/>
    <p:sldId xmlns:r="http://schemas.openxmlformats.org/officeDocument/2006/relationships" id="260" r:id="R6f53d759bbb0460e"/>
    <p:sldId xmlns:r="http://schemas.openxmlformats.org/officeDocument/2006/relationships" id="261" r:id="Rd6c7fcc1502646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ac4cfc2d914282" /><Relationship Type="http://schemas.openxmlformats.org/officeDocument/2006/relationships/slide" Target="/ppt/slides/slide1.xml" Id="R1b741050ce11401b" /><Relationship Type="http://schemas.openxmlformats.org/officeDocument/2006/relationships/slide" Target="/ppt/slides/slide2.xml" Id="R4c5c28375d34454f" /><Relationship Type="http://schemas.openxmlformats.org/officeDocument/2006/relationships/slide" Target="/ppt/slides/slide3.xml" Id="Raa4ca84c848f4f33" /><Relationship Type="http://schemas.openxmlformats.org/officeDocument/2006/relationships/slide" Target="/ppt/slides/slide4.xml" Id="R96e057f970554b3c" /><Relationship Type="http://schemas.openxmlformats.org/officeDocument/2006/relationships/slide" Target="/ppt/slides/slide5.xml" Id="R6f53d759bbb0460e" /><Relationship Type="http://schemas.openxmlformats.org/officeDocument/2006/relationships/slide" Target="/ppt/slides/slide6.xml" Id="Rd6c7fcc1502646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2e1411adf4f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18b6507d04a25" /><Relationship Type="http://schemas.openxmlformats.org/officeDocument/2006/relationships/theme" Target="/ppt/slideMasters/theme/theme1.xml" Id="Re38d625206934e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318b6507d04a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9f424896944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cda723a2543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549de945542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d8d182fb1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a103033d745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053b4f86b4e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