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a86e93473fc48d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0b1582df53d440b"/>
  </p:sldMasterIdLst>
  <p:sldIdLst>
    <p:sldId xmlns:r="http://schemas.openxmlformats.org/officeDocument/2006/relationships" id="256" r:id="Rb92d083083344a68"/>
    <p:sldId xmlns:r="http://schemas.openxmlformats.org/officeDocument/2006/relationships" id="257" r:id="R192ce65e35744efe"/>
    <p:sldId xmlns:r="http://schemas.openxmlformats.org/officeDocument/2006/relationships" id="258" r:id="R52a92b7353584026"/>
    <p:sldId xmlns:r="http://schemas.openxmlformats.org/officeDocument/2006/relationships" id="259" r:id="Rcf352b8b0d1249e1"/>
    <p:sldId xmlns:r="http://schemas.openxmlformats.org/officeDocument/2006/relationships" id="260" r:id="R4eb529d38a4a41b9"/>
    <p:sldId xmlns:r="http://schemas.openxmlformats.org/officeDocument/2006/relationships" id="261" r:id="R6a3423c67d9e439e"/>
    <p:sldId xmlns:r="http://schemas.openxmlformats.org/officeDocument/2006/relationships" id="262" r:id="Rf86e76db14bc47f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b1582df53d440b" /><Relationship Type="http://schemas.openxmlformats.org/officeDocument/2006/relationships/slide" Target="/ppt/slides/slide1.xml" Id="Rb92d083083344a68" /><Relationship Type="http://schemas.openxmlformats.org/officeDocument/2006/relationships/slide" Target="/ppt/slides/slide2.xml" Id="R192ce65e35744efe" /><Relationship Type="http://schemas.openxmlformats.org/officeDocument/2006/relationships/slide" Target="/ppt/slides/slide3.xml" Id="R52a92b7353584026" /><Relationship Type="http://schemas.openxmlformats.org/officeDocument/2006/relationships/slide" Target="/ppt/slides/slide4.xml" Id="Rcf352b8b0d1249e1" /><Relationship Type="http://schemas.openxmlformats.org/officeDocument/2006/relationships/slide" Target="/ppt/slides/slide5.xml" Id="R4eb529d38a4a41b9" /><Relationship Type="http://schemas.openxmlformats.org/officeDocument/2006/relationships/slide" Target="/ppt/slides/slide6.xml" Id="R6a3423c67d9e439e" /><Relationship Type="http://schemas.openxmlformats.org/officeDocument/2006/relationships/slide" Target="/ppt/slides/slide7.xml" Id="Rf86e76db14bc47f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ea0b54f516455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0e745e0dd74bec" /><Relationship Type="http://schemas.openxmlformats.org/officeDocument/2006/relationships/theme" Target="/ppt/slideMasters/theme/theme1.xml" Id="Rf06b85b20bba4ff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10e745e0dd74be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a015ba8f60488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31fc59cb57401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7699a65ea7470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529c375cc2456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3400be98a0466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917b69e524460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53515adc214b9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STICO CONSULT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STICO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STICO CONSULT AS ble etablert [år] og holder til i Nesbru.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STICO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STICO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STICO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13 703 687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660 884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601 925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401 638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6 594 025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STICO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STIANSEN &amp; CO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STICO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Fekjan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1394 Nesbru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66 84 88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945 429 348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STICO CONSULT AS</a:t>
            </a:r>
          </a:p>
        </p:txBody>
      </p:sp>
    </p:spTree>
  </p:cSld>
  <p:clrMapOvr>
    <a:masterClrMapping xmlns:a="http://schemas.openxmlformats.org/drawingml/2006/main"/>
  </p:clrMapOvr>
</p:sld>
</file>