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af3b78679e48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1a9daa7ac94e02"/>
  </p:sldMasterIdLst>
  <p:sldIdLst>
    <p:sldId xmlns:r="http://schemas.openxmlformats.org/officeDocument/2006/relationships" id="256" r:id="R46e87dc511e4456b"/>
    <p:sldId xmlns:r="http://schemas.openxmlformats.org/officeDocument/2006/relationships" id="257" r:id="R7116e309db1c4f33"/>
    <p:sldId xmlns:r="http://schemas.openxmlformats.org/officeDocument/2006/relationships" id="258" r:id="R256b0e8ff683465d"/>
    <p:sldId xmlns:r="http://schemas.openxmlformats.org/officeDocument/2006/relationships" id="259" r:id="Rb493a9e80d17433d"/>
    <p:sldId xmlns:r="http://schemas.openxmlformats.org/officeDocument/2006/relationships" id="260" r:id="Rd7cd623f948546a0"/>
    <p:sldId xmlns:r="http://schemas.openxmlformats.org/officeDocument/2006/relationships" id="261" r:id="R5e15bdfeb4504c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1a9daa7ac94e02" /><Relationship Type="http://schemas.openxmlformats.org/officeDocument/2006/relationships/slide" Target="/ppt/slides/slide1.xml" Id="R46e87dc511e4456b" /><Relationship Type="http://schemas.openxmlformats.org/officeDocument/2006/relationships/slide" Target="/ppt/slides/slide2.xml" Id="R7116e309db1c4f33" /><Relationship Type="http://schemas.openxmlformats.org/officeDocument/2006/relationships/slide" Target="/ppt/slides/slide3.xml" Id="R256b0e8ff683465d" /><Relationship Type="http://schemas.openxmlformats.org/officeDocument/2006/relationships/slide" Target="/ppt/slides/slide4.xml" Id="Rb493a9e80d17433d" /><Relationship Type="http://schemas.openxmlformats.org/officeDocument/2006/relationships/slide" Target="/ppt/slides/slide5.xml" Id="Rd7cd623f948546a0" /><Relationship Type="http://schemas.openxmlformats.org/officeDocument/2006/relationships/slide" Target="/ppt/slides/slide6.xml" Id="R5e15bdfeb4504c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21ab093d0541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d9ae3bfa6402c" /><Relationship Type="http://schemas.openxmlformats.org/officeDocument/2006/relationships/theme" Target="/ppt/slideMasters/theme/theme1.xml" Id="R167b71f7ef5145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0d9ae3bfa640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67cc90f1446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3aa08360f44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5b5defd0640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0f56545634a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5c8381fb734f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8c565f55e49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STICO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STICO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STICO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STICO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STICO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STICO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Fekjan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84 88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945 429 348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STICO CONSULT AS</a:t>
            </a:r>
          </a:p>
        </p:txBody>
      </p:sp>
    </p:spTree>
  </p:cSld>
  <p:clrMapOvr>
    <a:masterClrMapping xmlns:a="http://schemas.openxmlformats.org/drawingml/2006/main"/>
  </p:clrMapOvr>
</p:sld>
</file>