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42868acf50145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1e7e0daa5e465c"/>
  </p:sldMasterIdLst>
  <p:sldIdLst>
    <p:sldId xmlns:r="http://schemas.openxmlformats.org/officeDocument/2006/relationships" id="256" r:id="R11e1274a7bd74dde"/>
    <p:sldId xmlns:r="http://schemas.openxmlformats.org/officeDocument/2006/relationships" id="257" r:id="Rccf367b492c1423f"/>
    <p:sldId xmlns:r="http://schemas.openxmlformats.org/officeDocument/2006/relationships" id="258" r:id="Rbc372799cf314e2d"/>
    <p:sldId xmlns:r="http://schemas.openxmlformats.org/officeDocument/2006/relationships" id="259" r:id="R0408ef443c7e44d1"/>
    <p:sldId xmlns:r="http://schemas.openxmlformats.org/officeDocument/2006/relationships" id="260" r:id="Rf6b42b596cd1457e"/>
    <p:sldId xmlns:r="http://schemas.openxmlformats.org/officeDocument/2006/relationships" id="261" r:id="R7ec342d78c1544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1e7e0daa5e465c" /><Relationship Type="http://schemas.openxmlformats.org/officeDocument/2006/relationships/slide" Target="/ppt/slides/slide1.xml" Id="R11e1274a7bd74dde" /><Relationship Type="http://schemas.openxmlformats.org/officeDocument/2006/relationships/slide" Target="/ppt/slides/slide2.xml" Id="Rccf367b492c1423f" /><Relationship Type="http://schemas.openxmlformats.org/officeDocument/2006/relationships/slide" Target="/ppt/slides/slide3.xml" Id="Rbc372799cf314e2d" /><Relationship Type="http://schemas.openxmlformats.org/officeDocument/2006/relationships/slide" Target="/ppt/slides/slide4.xml" Id="R0408ef443c7e44d1" /><Relationship Type="http://schemas.openxmlformats.org/officeDocument/2006/relationships/slide" Target="/ppt/slides/slide5.xml" Id="Rf6b42b596cd1457e" /><Relationship Type="http://schemas.openxmlformats.org/officeDocument/2006/relationships/slide" Target="/ppt/slides/slide6.xml" Id="R7ec342d78c1544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01b7745d944e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41507d1cd6483c" /><Relationship Type="http://schemas.openxmlformats.org/officeDocument/2006/relationships/theme" Target="/ppt/slideMasters/theme/theme1.xml" Id="R7dbb4631cccb4a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41507d1cd6483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02083cce4143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b634ba3c3546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87646ac6ad4b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737d1c633548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b6bf72774f45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95309e701a40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SYVENDEDAGS ADVENTISTKIRKEN - DEN NORSKE UNION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SYVENDEDAGS ADVENTISTKIRKEN - DEN NORSKE UNION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SYVENDEDAGS ADVENTISTKIRKEN - DEN NORSKE UNION ble etablert [år] og holder til i Røyse.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SYVENDEDAGS ADVENTISTKIRKEN - DEN NORSKE UNION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SYVENDEDAGS ADVENTISTKIRKEN - DEN NORSKE UNION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SYVENDEDAGS ADVENTISTKIRKEN - DEN NORSKE UNION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89 443 539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8 439 940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11 648 885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87 401 482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141 848 626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SYVENDEDAGS ADVENTISTKIRKEN - DEN NORSKE UNION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Røyseveien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3530 Røyse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16 16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post.dnu@adventist.no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944 671 102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SYVENDEDAGS ADVENTISTKIRKEN - DEN NORSKE UNION</a:t>
            </a:r>
          </a:p>
        </p:txBody>
      </p:sp>
    </p:spTree>
  </p:cSld>
  <p:clrMapOvr>
    <a:masterClrMapping xmlns:a="http://schemas.openxmlformats.org/drawingml/2006/main"/>
  </p:clrMapOvr>
</p:sld>
</file>