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97263b022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dbba693174efd"/>
  </p:sldMasterIdLst>
  <p:sldIdLst>
    <p:sldId xmlns:r="http://schemas.openxmlformats.org/officeDocument/2006/relationships" id="256" r:id="R692af34888284412"/>
    <p:sldId xmlns:r="http://schemas.openxmlformats.org/officeDocument/2006/relationships" id="257" r:id="R318e8b14a9a44857"/>
    <p:sldId xmlns:r="http://schemas.openxmlformats.org/officeDocument/2006/relationships" id="258" r:id="R4e67683f4feb4a3f"/>
    <p:sldId xmlns:r="http://schemas.openxmlformats.org/officeDocument/2006/relationships" id="259" r:id="R3de8ccfda5d04248"/>
    <p:sldId xmlns:r="http://schemas.openxmlformats.org/officeDocument/2006/relationships" id="260" r:id="R878f5e312f924036"/>
    <p:sldId xmlns:r="http://schemas.openxmlformats.org/officeDocument/2006/relationships" id="261" r:id="R5f13c989a46f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dbba693174efd" /><Relationship Type="http://schemas.openxmlformats.org/officeDocument/2006/relationships/slide" Target="/ppt/slides/slide1.xml" Id="R692af34888284412" /><Relationship Type="http://schemas.openxmlformats.org/officeDocument/2006/relationships/slide" Target="/ppt/slides/slide2.xml" Id="R318e8b14a9a44857" /><Relationship Type="http://schemas.openxmlformats.org/officeDocument/2006/relationships/slide" Target="/ppt/slides/slide3.xml" Id="R4e67683f4feb4a3f" /><Relationship Type="http://schemas.openxmlformats.org/officeDocument/2006/relationships/slide" Target="/ppt/slides/slide4.xml" Id="R3de8ccfda5d04248" /><Relationship Type="http://schemas.openxmlformats.org/officeDocument/2006/relationships/slide" Target="/ppt/slides/slide5.xml" Id="R878f5e312f924036" /><Relationship Type="http://schemas.openxmlformats.org/officeDocument/2006/relationships/slide" Target="/ppt/slides/slide6.xml" Id="R5f13c989a46f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c3f04d25e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19c34ffca428f" /><Relationship Type="http://schemas.openxmlformats.org/officeDocument/2006/relationships/theme" Target="/ppt/slideMasters/theme/theme1.xml" Id="R460914a0516e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19c34ffca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cec017fc9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64683fea5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82376b66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5284a8b73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5478ea533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36f954fb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AVERØY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 REGNSKAPSLAG SA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76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944 470 433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