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725db6d9c93478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1484af94dd4b86"/>
  </p:sldMasterIdLst>
  <p:sldIdLst>
    <p:sldId xmlns:r="http://schemas.openxmlformats.org/officeDocument/2006/relationships" id="256" r:id="Rff9f28542c304b16"/>
    <p:sldId xmlns:r="http://schemas.openxmlformats.org/officeDocument/2006/relationships" id="257" r:id="R6cd91b54141a4152"/>
    <p:sldId xmlns:r="http://schemas.openxmlformats.org/officeDocument/2006/relationships" id="258" r:id="Rb21562fe3908469b"/>
    <p:sldId xmlns:r="http://schemas.openxmlformats.org/officeDocument/2006/relationships" id="259" r:id="Rf7cab53325bd4e06"/>
    <p:sldId xmlns:r="http://schemas.openxmlformats.org/officeDocument/2006/relationships" id="260" r:id="Rcdde8bd0999a45e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1484af94dd4b86" /><Relationship Type="http://schemas.openxmlformats.org/officeDocument/2006/relationships/slide" Target="/ppt/slides/slide1.xml" Id="Rff9f28542c304b16" /><Relationship Type="http://schemas.openxmlformats.org/officeDocument/2006/relationships/slide" Target="/ppt/slides/slide2.xml" Id="R6cd91b54141a4152" /><Relationship Type="http://schemas.openxmlformats.org/officeDocument/2006/relationships/slide" Target="/ppt/slides/slide3.xml" Id="Rb21562fe3908469b" /><Relationship Type="http://schemas.openxmlformats.org/officeDocument/2006/relationships/slide" Target="/ppt/slides/slide4.xml" Id="Rf7cab53325bd4e06" /><Relationship Type="http://schemas.openxmlformats.org/officeDocument/2006/relationships/slide" Target="/ppt/slides/slide5.xml" Id="Rcdde8bd0999a45e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a993a9370b45e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652dc4960548ba" /><Relationship Type="http://schemas.openxmlformats.org/officeDocument/2006/relationships/theme" Target="/ppt/slideMasters/theme/theme1.xml" Id="Ra913b4073e3f4ab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5652dc4960548b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d41593229d491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84605111934b6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8cf3734f784f7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0dd58f3611487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d2df836e7d4be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STIFTELSEN KIRKENS BYMISJON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KIRKENS BYMISJON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STIFTELSEN KIRKENS BYMISJON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KIRKENS BYMISJON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KIRKENS BYMISJON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KIRKENS BYMISJON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Tollbugata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36 55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firmapost@skbo.no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www.kirkensbymisjon.no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944 384 448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KIRKENS BYMISJON</a:t>
            </a:r>
          </a:p>
        </p:txBody>
      </p:sp>
    </p:spTree>
  </p:cSld>
  <p:clrMapOvr>
    <a:masterClrMapping xmlns:a="http://schemas.openxmlformats.org/drawingml/2006/main"/>
  </p:clrMapOvr>
</p:sld>
</file>