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1f48e490844e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274faa3c6d4ed7"/>
  </p:sldMasterIdLst>
  <p:sldIdLst>
    <p:sldId xmlns:r="http://schemas.openxmlformats.org/officeDocument/2006/relationships" id="256" r:id="Rba9cedc2ca964e37"/>
    <p:sldId xmlns:r="http://schemas.openxmlformats.org/officeDocument/2006/relationships" id="257" r:id="R5bff7642307a40e6"/>
    <p:sldId xmlns:r="http://schemas.openxmlformats.org/officeDocument/2006/relationships" id="258" r:id="Rd6afe8d1e6624cb9"/>
    <p:sldId xmlns:r="http://schemas.openxmlformats.org/officeDocument/2006/relationships" id="259" r:id="Rff2c9857933f4a9c"/>
    <p:sldId xmlns:r="http://schemas.openxmlformats.org/officeDocument/2006/relationships" id="260" r:id="Rdd99d36f09404e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274faa3c6d4ed7" /><Relationship Type="http://schemas.openxmlformats.org/officeDocument/2006/relationships/slide" Target="/ppt/slides/slide1.xml" Id="Rba9cedc2ca964e37" /><Relationship Type="http://schemas.openxmlformats.org/officeDocument/2006/relationships/slide" Target="/ppt/slides/slide2.xml" Id="R5bff7642307a40e6" /><Relationship Type="http://schemas.openxmlformats.org/officeDocument/2006/relationships/slide" Target="/ppt/slides/slide3.xml" Id="Rd6afe8d1e6624cb9" /><Relationship Type="http://schemas.openxmlformats.org/officeDocument/2006/relationships/slide" Target="/ppt/slides/slide4.xml" Id="Rff2c9857933f4a9c" /><Relationship Type="http://schemas.openxmlformats.org/officeDocument/2006/relationships/slide" Target="/ppt/slides/slide5.xml" Id="Rdd99d36f09404e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0b76d2ddd24d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44de192124078" /><Relationship Type="http://schemas.openxmlformats.org/officeDocument/2006/relationships/theme" Target="/ppt/slideMasters/theme/theme1.xml" Id="R4ea01704bbfa46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844de1921240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7f1eb1c1640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207fbf37b4f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bc29bf53043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0199591224f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33dd5d8bb4e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HAUGESUND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HAUGESUND KOMMUNE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 74 30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postmottak@haugesund.kommune.no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www.haugesund.no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944 073 787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KOMMUNE</a:t>
            </a:r>
          </a:p>
        </p:txBody>
      </p:sp>
    </p:spTree>
  </p:cSld>
  <p:clrMapOvr>
    <a:masterClrMapping xmlns:a="http://schemas.openxmlformats.org/drawingml/2006/main"/>
  </p:clrMapOvr>
</p:sld>
</file>