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50ea7da531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5ef864ac5c4029"/>
  </p:sldMasterIdLst>
  <p:sldIdLst>
    <p:sldId xmlns:r="http://schemas.openxmlformats.org/officeDocument/2006/relationships" id="256" r:id="Rc3cade52e2b240f8"/>
    <p:sldId xmlns:r="http://schemas.openxmlformats.org/officeDocument/2006/relationships" id="257" r:id="Rc688c1b87aca4b95"/>
    <p:sldId xmlns:r="http://schemas.openxmlformats.org/officeDocument/2006/relationships" id="258" r:id="Reb9e16d6da2f479a"/>
    <p:sldId xmlns:r="http://schemas.openxmlformats.org/officeDocument/2006/relationships" id="259" r:id="Rbb5027ce2d7c4caf"/>
    <p:sldId xmlns:r="http://schemas.openxmlformats.org/officeDocument/2006/relationships" id="260" r:id="R899a0db8ccd24ffe"/>
    <p:sldId xmlns:r="http://schemas.openxmlformats.org/officeDocument/2006/relationships" id="261" r:id="R3fb9c7555a934b71"/>
    <p:sldId xmlns:r="http://schemas.openxmlformats.org/officeDocument/2006/relationships" id="262" r:id="R29ec0c22ea124b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ef864ac5c4029" /><Relationship Type="http://schemas.openxmlformats.org/officeDocument/2006/relationships/slide" Target="/ppt/slides/slide1.xml" Id="Rc3cade52e2b240f8" /><Relationship Type="http://schemas.openxmlformats.org/officeDocument/2006/relationships/slide" Target="/ppt/slides/slide2.xml" Id="Rc688c1b87aca4b95" /><Relationship Type="http://schemas.openxmlformats.org/officeDocument/2006/relationships/slide" Target="/ppt/slides/slide3.xml" Id="Reb9e16d6da2f479a" /><Relationship Type="http://schemas.openxmlformats.org/officeDocument/2006/relationships/slide" Target="/ppt/slides/slide4.xml" Id="Rbb5027ce2d7c4caf" /><Relationship Type="http://schemas.openxmlformats.org/officeDocument/2006/relationships/slide" Target="/ppt/slides/slide5.xml" Id="R899a0db8ccd24ffe" /><Relationship Type="http://schemas.openxmlformats.org/officeDocument/2006/relationships/slide" Target="/ppt/slides/slide6.xml" Id="R3fb9c7555a934b71" /><Relationship Type="http://schemas.openxmlformats.org/officeDocument/2006/relationships/slide" Target="/ppt/slides/slide7.xml" Id="R29ec0c22ea124b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3e97851d04e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f1520a2284b9a" /><Relationship Type="http://schemas.openxmlformats.org/officeDocument/2006/relationships/theme" Target="/ppt/slideMasters/theme/theme1.xml" Id="R53737a6f66d54e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ff1520a228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5a9be60da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d658fcb97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c09dd362c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1c5a7880740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6837190f94c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5211dd263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8f7fe66c040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53 137 286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13 526 471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20 640 343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 HANS OLAV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ASBJØRN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ROLF EINAR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LEIF STURE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KENNETH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 OLE MARTIN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Wergelands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38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943 708 428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SØR AS</a:t>
            </a:r>
          </a:p>
        </p:txBody>
      </p:sp>
    </p:spTree>
  </p:cSld>
  <p:clrMapOvr>
    <a:masterClrMapping xmlns:a="http://schemas.openxmlformats.org/drawingml/2006/main"/>
  </p:clrMapOvr>
</p:sld>
</file>