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7f44399e83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aafe0c3d914ca8"/>
  </p:sldMasterIdLst>
  <p:sldIdLst>
    <p:sldId xmlns:r="http://schemas.openxmlformats.org/officeDocument/2006/relationships" id="256" r:id="Rb52db0410a404433"/>
    <p:sldId xmlns:r="http://schemas.openxmlformats.org/officeDocument/2006/relationships" id="257" r:id="Rb6fc08fd9635480d"/>
    <p:sldId xmlns:r="http://schemas.openxmlformats.org/officeDocument/2006/relationships" id="258" r:id="Rbca6a0ea84314ec1"/>
    <p:sldId xmlns:r="http://schemas.openxmlformats.org/officeDocument/2006/relationships" id="259" r:id="R3b6b1f53f6924308"/>
    <p:sldId xmlns:r="http://schemas.openxmlformats.org/officeDocument/2006/relationships" id="260" r:id="R6269d232d06a4de7"/>
    <p:sldId xmlns:r="http://schemas.openxmlformats.org/officeDocument/2006/relationships" id="261" r:id="Rac471b03bd554c9b"/>
    <p:sldId xmlns:r="http://schemas.openxmlformats.org/officeDocument/2006/relationships" id="262" r:id="Rd06ad2639c004f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afe0c3d914ca8" /><Relationship Type="http://schemas.openxmlformats.org/officeDocument/2006/relationships/slide" Target="/ppt/slides/slide1.xml" Id="Rb52db0410a404433" /><Relationship Type="http://schemas.openxmlformats.org/officeDocument/2006/relationships/slide" Target="/ppt/slides/slide2.xml" Id="Rb6fc08fd9635480d" /><Relationship Type="http://schemas.openxmlformats.org/officeDocument/2006/relationships/slide" Target="/ppt/slides/slide3.xml" Id="Rbca6a0ea84314ec1" /><Relationship Type="http://schemas.openxmlformats.org/officeDocument/2006/relationships/slide" Target="/ppt/slides/slide4.xml" Id="R3b6b1f53f6924308" /><Relationship Type="http://schemas.openxmlformats.org/officeDocument/2006/relationships/slide" Target="/ppt/slides/slide5.xml" Id="R6269d232d06a4de7" /><Relationship Type="http://schemas.openxmlformats.org/officeDocument/2006/relationships/slide" Target="/ppt/slides/slide6.xml" Id="Rac471b03bd554c9b" /><Relationship Type="http://schemas.openxmlformats.org/officeDocument/2006/relationships/slide" Target="/ppt/slides/slide7.xml" Id="Rd06ad2639c004f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44b5f24554d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a5b74419e475e" /><Relationship Type="http://schemas.openxmlformats.org/officeDocument/2006/relationships/theme" Target="/ppt/slideMasters/theme/theme1.xml" Id="Rc7850223866b49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a5b74419e47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acf70da2a42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c72697ee04d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800453d9c47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85c8491e94b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17e18de0b48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02190bbab4b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f97f194e84f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AABREKK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AABREKK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8 470 047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