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f08330f26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09e8aa4a840c9"/>
  </p:sldMasterIdLst>
  <p:sldIdLst>
    <p:sldId xmlns:r="http://schemas.openxmlformats.org/officeDocument/2006/relationships" id="256" r:id="R773b0b1d462441b7"/>
    <p:sldId xmlns:r="http://schemas.openxmlformats.org/officeDocument/2006/relationships" id="257" r:id="R12f705f39223467a"/>
    <p:sldId xmlns:r="http://schemas.openxmlformats.org/officeDocument/2006/relationships" id="258" r:id="R9415304b0ea04ce8"/>
    <p:sldId xmlns:r="http://schemas.openxmlformats.org/officeDocument/2006/relationships" id="259" r:id="Rf461dbd110b54755"/>
    <p:sldId xmlns:r="http://schemas.openxmlformats.org/officeDocument/2006/relationships" id="260" r:id="R238e04e32a6c4494"/>
    <p:sldId xmlns:r="http://schemas.openxmlformats.org/officeDocument/2006/relationships" id="261" r:id="R9696746c75f84fb6"/>
    <p:sldId xmlns:r="http://schemas.openxmlformats.org/officeDocument/2006/relationships" id="262" r:id="Rbf55f8a17089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09e8aa4a840c9" /><Relationship Type="http://schemas.openxmlformats.org/officeDocument/2006/relationships/slide" Target="/ppt/slides/slide1.xml" Id="R773b0b1d462441b7" /><Relationship Type="http://schemas.openxmlformats.org/officeDocument/2006/relationships/slide" Target="/ppt/slides/slide2.xml" Id="R12f705f39223467a" /><Relationship Type="http://schemas.openxmlformats.org/officeDocument/2006/relationships/slide" Target="/ppt/slides/slide3.xml" Id="R9415304b0ea04ce8" /><Relationship Type="http://schemas.openxmlformats.org/officeDocument/2006/relationships/slide" Target="/ppt/slides/slide4.xml" Id="Rf461dbd110b54755" /><Relationship Type="http://schemas.openxmlformats.org/officeDocument/2006/relationships/slide" Target="/ppt/slides/slide5.xml" Id="R238e04e32a6c4494" /><Relationship Type="http://schemas.openxmlformats.org/officeDocument/2006/relationships/slide" Target="/ppt/slides/slide6.xml" Id="R9696746c75f84fb6" /><Relationship Type="http://schemas.openxmlformats.org/officeDocument/2006/relationships/slide" Target="/ppt/slides/slide7.xml" Id="Rbf55f8a17089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75737f823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103261394095" /><Relationship Type="http://schemas.openxmlformats.org/officeDocument/2006/relationships/theme" Target="/ppt/slideMasters/theme/theme1.xml" Id="R893d324dc14b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910326139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cedcd165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e828da0a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99e594b2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f561a60c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4ca9018d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80e01a88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acf1a140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