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6f0a431e6d45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f2f798fb3c4fb2"/>
  </p:sldMasterIdLst>
  <p:sldIdLst>
    <p:sldId xmlns:r="http://schemas.openxmlformats.org/officeDocument/2006/relationships" id="256" r:id="Rd1b368af342c4364"/>
    <p:sldId xmlns:r="http://schemas.openxmlformats.org/officeDocument/2006/relationships" id="257" r:id="Rbe3fd22bdd57495b"/>
    <p:sldId xmlns:r="http://schemas.openxmlformats.org/officeDocument/2006/relationships" id="258" r:id="R969d4c7539d74539"/>
    <p:sldId xmlns:r="http://schemas.openxmlformats.org/officeDocument/2006/relationships" id="259" r:id="R59060d5be34947ed"/>
    <p:sldId xmlns:r="http://schemas.openxmlformats.org/officeDocument/2006/relationships" id="260" r:id="R1ed38c6c9a3e41e0"/>
    <p:sldId xmlns:r="http://schemas.openxmlformats.org/officeDocument/2006/relationships" id="261" r:id="Rff93c58a97664a13"/>
    <p:sldId xmlns:r="http://schemas.openxmlformats.org/officeDocument/2006/relationships" id="262" r:id="R46cbf0b636884f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f2f798fb3c4fb2" /><Relationship Type="http://schemas.openxmlformats.org/officeDocument/2006/relationships/slide" Target="/ppt/slides/slide1.xml" Id="Rd1b368af342c4364" /><Relationship Type="http://schemas.openxmlformats.org/officeDocument/2006/relationships/slide" Target="/ppt/slides/slide2.xml" Id="Rbe3fd22bdd57495b" /><Relationship Type="http://schemas.openxmlformats.org/officeDocument/2006/relationships/slide" Target="/ppt/slides/slide3.xml" Id="R969d4c7539d74539" /><Relationship Type="http://schemas.openxmlformats.org/officeDocument/2006/relationships/slide" Target="/ppt/slides/slide4.xml" Id="R59060d5be34947ed" /><Relationship Type="http://schemas.openxmlformats.org/officeDocument/2006/relationships/slide" Target="/ppt/slides/slide5.xml" Id="R1ed38c6c9a3e41e0" /><Relationship Type="http://schemas.openxmlformats.org/officeDocument/2006/relationships/slide" Target="/ppt/slides/slide6.xml" Id="Rff93c58a97664a13" /><Relationship Type="http://schemas.openxmlformats.org/officeDocument/2006/relationships/slide" Target="/ppt/slides/slide7.xml" Id="R46cbf0b636884f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769885597849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f4ab6daf341d2" /><Relationship Type="http://schemas.openxmlformats.org/officeDocument/2006/relationships/theme" Target="/ppt/slideMasters/theme/theme1.xml" Id="Rd546550aaba946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1f4ab6daf341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540e8d09a43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690805fef40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34cec95204a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c24f4e8ec44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2a87adce044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03ac44b7a4f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46ce602234f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HEGGELUND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HEGGELUND AS ble etablert [år] og holder til i Flisa.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−305 621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3 340 351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17 064 212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17 894 063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ERIK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KARI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BERIT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LARS PETTER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ERIK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KARI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Heggelund, Myravegen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95 08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943 218 862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