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2dba97e45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38222ada6c4b96"/>
  </p:sldMasterIdLst>
  <p:sldIdLst>
    <p:sldId xmlns:r="http://schemas.openxmlformats.org/officeDocument/2006/relationships" id="256" r:id="R2a2039e8f4834007"/>
    <p:sldId xmlns:r="http://schemas.openxmlformats.org/officeDocument/2006/relationships" id="257" r:id="R9456f5bc7c394212"/>
    <p:sldId xmlns:r="http://schemas.openxmlformats.org/officeDocument/2006/relationships" id="258" r:id="R8fd4925b4093439f"/>
    <p:sldId xmlns:r="http://schemas.openxmlformats.org/officeDocument/2006/relationships" id="259" r:id="R72de88390b5741c6"/>
    <p:sldId xmlns:r="http://schemas.openxmlformats.org/officeDocument/2006/relationships" id="260" r:id="Re47da734d10b4889"/>
    <p:sldId xmlns:r="http://schemas.openxmlformats.org/officeDocument/2006/relationships" id="261" r:id="Rfdd8cfe75f864d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8222ada6c4b96" /><Relationship Type="http://schemas.openxmlformats.org/officeDocument/2006/relationships/slide" Target="/ppt/slides/slide1.xml" Id="R2a2039e8f4834007" /><Relationship Type="http://schemas.openxmlformats.org/officeDocument/2006/relationships/slide" Target="/ppt/slides/slide2.xml" Id="R9456f5bc7c394212" /><Relationship Type="http://schemas.openxmlformats.org/officeDocument/2006/relationships/slide" Target="/ppt/slides/slide3.xml" Id="R8fd4925b4093439f" /><Relationship Type="http://schemas.openxmlformats.org/officeDocument/2006/relationships/slide" Target="/ppt/slides/slide4.xml" Id="R72de88390b5741c6" /><Relationship Type="http://schemas.openxmlformats.org/officeDocument/2006/relationships/slide" Target="/ppt/slides/slide5.xml" Id="Re47da734d10b4889" /><Relationship Type="http://schemas.openxmlformats.org/officeDocument/2006/relationships/slide" Target="/ppt/slides/slide6.xml" Id="Rfdd8cfe75f864d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d4400f46d41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df93406574af1" /><Relationship Type="http://schemas.openxmlformats.org/officeDocument/2006/relationships/theme" Target="/ppt/slideMasters/theme/theme1.xml" Id="Re62799eec44a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df9340657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a7c37360143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83d2bd41b4f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3e9db8cd0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813fa5ff84e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aa327752c48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49e18d3fc4c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AKTIVA HEGGELUND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HEGGELUND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HEGGELUND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HEGGELUND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HEGGELUND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HEGGELUND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Heggelund, Myravegen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2270 Flisa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95 08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943 218 862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HEGGELUND AS</a:t>
            </a:r>
          </a:p>
        </p:txBody>
      </p:sp>
    </p:spTree>
  </p:cSld>
  <p:clrMapOvr>
    <a:masterClrMapping xmlns:a="http://schemas.openxmlformats.org/drawingml/2006/main"/>
  </p:clrMapOvr>
</p:sld>
</file>