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6fb7d93ba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c5527ef6a4138"/>
  </p:sldMasterIdLst>
  <p:sldIdLst>
    <p:sldId xmlns:r="http://schemas.openxmlformats.org/officeDocument/2006/relationships" id="256" r:id="R8f9f033f1eac4b19"/>
    <p:sldId xmlns:r="http://schemas.openxmlformats.org/officeDocument/2006/relationships" id="257" r:id="Ra5e8bd78220647a7"/>
    <p:sldId xmlns:r="http://schemas.openxmlformats.org/officeDocument/2006/relationships" id="258" r:id="Rb1c11bbe18dd49a8"/>
    <p:sldId xmlns:r="http://schemas.openxmlformats.org/officeDocument/2006/relationships" id="259" r:id="R6acb273da0854666"/>
    <p:sldId xmlns:r="http://schemas.openxmlformats.org/officeDocument/2006/relationships" id="260" r:id="R95cac3a88c054a4f"/>
    <p:sldId xmlns:r="http://schemas.openxmlformats.org/officeDocument/2006/relationships" id="261" r:id="Rcf461f5f76544076"/>
    <p:sldId xmlns:r="http://schemas.openxmlformats.org/officeDocument/2006/relationships" id="262" r:id="R78c39eedf4af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c5527ef6a4138" /><Relationship Type="http://schemas.openxmlformats.org/officeDocument/2006/relationships/slide" Target="/ppt/slides/slide1.xml" Id="R8f9f033f1eac4b19" /><Relationship Type="http://schemas.openxmlformats.org/officeDocument/2006/relationships/slide" Target="/ppt/slides/slide2.xml" Id="Ra5e8bd78220647a7" /><Relationship Type="http://schemas.openxmlformats.org/officeDocument/2006/relationships/slide" Target="/ppt/slides/slide3.xml" Id="Rb1c11bbe18dd49a8" /><Relationship Type="http://schemas.openxmlformats.org/officeDocument/2006/relationships/slide" Target="/ppt/slides/slide4.xml" Id="R6acb273da0854666" /><Relationship Type="http://schemas.openxmlformats.org/officeDocument/2006/relationships/slide" Target="/ppt/slides/slide5.xml" Id="R95cac3a88c054a4f" /><Relationship Type="http://schemas.openxmlformats.org/officeDocument/2006/relationships/slide" Target="/ppt/slides/slide6.xml" Id="Rcf461f5f76544076" /><Relationship Type="http://schemas.openxmlformats.org/officeDocument/2006/relationships/slide" Target="/ppt/slides/slide7.xml" Id="R78c39eedf4af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0b2889dc8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c038da3243df" /><Relationship Type="http://schemas.openxmlformats.org/officeDocument/2006/relationships/theme" Target="/ppt/slideMasters/theme/theme1.xml" Id="Re7da11ae47f6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dc038da32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a5a392d8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0a80a85a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232455b8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3fbd0309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d7d96652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9ad4c57a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3f91296c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20 127 153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107 338 922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873 221 749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879 459 229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