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8704e1a3e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acedadedb4428"/>
  </p:sldMasterIdLst>
  <p:sldIdLst>
    <p:sldId xmlns:r="http://schemas.openxmlformats.org/officeDocument/2006/relationships" id="256" r:id="R0ea3ea6e353d4797"/>
    <p:sldId xmlns:r="http://schemas.openxmlformats.org/officeDocument/2006/relationships" id="257" r:id="R773f342998904949"/>
    <p:sldId xmlns:r="http://schemas.openxmlformats.org/officeDocument/2006/relationships" id="258" r:id="R8dcbdbd0f50d451d"/>
    <p:sldId xmlns:r="http://schemas.openxmlformats.org/officeDocument/2006/relationships" id="259" r:id="R095405c51cda4970"/>
    <p:sldId xmlns:r="http://schemas.openxmlformats.org/officeDocument/2006/relationships" id="260" r:id="Ra2d3b9d3730848d7"/>
    <p:sldId xmlns:r="http://schemas.openxmlformats.org/officeDocument/2006/relationships" id="261" r:id="R8f567f13558043b8"/>
    <p:sldId xmlns:r="http://schemas.openxmlformats.org/officeDocument/2006/relationships" id="262" r:id="R1b30ecd2ae44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acedadedb4428" /><Relationship Type="http://schemas.openxmlformats.org/officeDocument/2006/relationships/slide" Target="/ppt/slides/slide1.xml" Id="R0ea3ea6e353d4797" /><Relationship Type="http://schemas.openxmlformats.org/officeDocument/2006/relationships/slide" Target="/ppt/slides/slide2.xml" Id="R773f342998904949" /><Relationship Type="http://schemas.openxmlformats.org/officeDocument/2006/relationships/slide" Target="/ppt/slides/slide3.xml" Id="R8dcbdbd0f50d451d" /><Relationship Type="http://schemas.openxmlformats.org/officeDocument/2006/relationships/slide" Target="/ppt/slides/slide4.xml" Id="R095405c51cda4970" /><Relationship Type="http://schemas.openxmlformats.org/officeDocument/2006/relationships/slide" Target="/ppt/slides/slide5.xml" Id="Ra2d3b9d3730848d7" /><Relationship Type="http://schemas.openxmlformats.org/officeDocument/2006/relationships/slide" Target="/ppt/slides/slide6.xml" Id="R8f567f13558043b8" /><Relationship Type="http://schemas.openxmlformats.org/officeDocument/2006/relationships/slide" Target="/ppt/slides/slide7.xml" Id="R1b30ecd2ae44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853dac732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48dd7ef9471a" /><Relationship Type="http://schemas.openxmlformats.org/officeDocument/2006/relationships/theme" Target="/ppt/slideMasters/theme/theme1.xml" Id="R5e9c1f6d23b8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448dd7ef9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664b1aef4d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2fc44d0f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2bae1f7a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30bb9eb4f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716a11c9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9395bc1e4c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2e33b0a3e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