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46d10b7ee4b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9e2b7d03764d5e"/>
  </p:sldMasterIdLst>
  <p:sldIdLst>
    <p:sldId xmlns:r="http://schemas.openxmlformats.org/officeDocument/2006/relationships" id="256" r:id="R104e65b038604bdd"/>
    <p:sldId xmlns:r="http://schemas.openxmlformats.org/officeDocument/2006/relationships" id="257" r:id="Rea18078513fa4836"/>
    <p:sldId xmlns:r="http://schemas.openxmlformats.org/officeDocument/2006/relationships" id="258" r:id="R9e13d34b7d9a4656"/>
    <p:sldId xmlns:r="http://schemas.openxmlformats.org/officeDocument/2006/relationships" id="259" r:id="R8934d5c94cfd4fe2"/>
    <p:sldId xmlns:r="http://schemas.openxmlformats.org/officeDocument/2006/relationships" id="260" r:id="R867fdb3cf0374b10"/>
    <p:sldId xmlns:r="http://schemas.openxmlformats.org/officeDocument/2006/relationships" id="261" r:id="R4cf4fe03f55a43f6"/>
    <p:sldId xmlns:r="http://schemas.openxmlformats.org/officeDocument/2006/relationships" id="262" r:id="R883a4574fc6e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e2b7d03764d5e" /><Relationship Type="http://schemas.openxmlformats.org/officeDocument/2006/relationships/slide" Target="/ppt/slides/slide1.xml" Id="R104e65b038604bdd" /><Relationship Type="http://schemas.openxmlformats.org/officeDocument/2006/relationships/slide" Target="/ppt/slides/slide2.xml" Id="Rea18078513fa4836" /><Relationship Type="http://schemas.openxmlformats.org/officeDocument/2006/relationships/slide" Target="/ppt/slides/slide3.xml" Id="R9e13d34b7d9a4656" /><Relationship Type="http://schemas.openxmlformats.org/officeDocument/2006/relationships/slide" Target="/ppt/slides/slide4.xml" Id="R8934d5c94cfd4fe2" /><Relationship Type="http://schemas.openxmlformats.org/officeDocument/2006/relationships/slide" Target="/ppt/slides/slide5.xml" Id="R867fdb3cf0374b10" /><Relationship Type="http://schemas.openxmlformats.org/officeDocument/2006/relationships/slide" Target="/ppt/slides/slide6.xml" Id="R4cf4fe03f55a43f6" /><Relationship Type="http://schemas.openxmlformats.org/officeDocument/2006/relationships/slide" Target="/ppt/slides/slide7.xml" Id="R883a4574fc6e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919e3b48a45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3c089e1254447" /><Relationship Type="http://schemas.openxmlformats.org/officeDocument/2006/relationships/theme" Target="/ppt/slideMasters/theme/theme1.xml" Id="R33767dca7e29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3c089e125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61637771d41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70cbca0fb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13efffd7440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a27ad35564f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2059d4c9c42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81c0aa49d49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fbdafac5f49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MYRDAHL OG SVEEN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MYRDAHL OG SVEEN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39 290 307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5 035 848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14 897 639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942 254 962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