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6cd185934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0cd9e92584196"/>
  </p:sldMasterIdLst>
  <p:sldIdLst>
    <p:sldId xmlns:r="http://schemas.openxmlformats.org/officeDocument/2006/relationships" id="256" r:id="Ra89b62a6e0ac42e6"/>
    <p:sldId xmlns:r="http://schemas.openxmlformats.org/officeDocument/2006/relationships" id="257" r:id="R9b93a16a07a548e2"/>
    <p:sldId xmlns:r="http://schemas.openxmlformats.org/officeDocument/2006/relationships" id="258" r:id="Re28fe11f7cb04c08"/>
    <p:sldId xmlns:r="http://schemas.openxmlformats.org/officeDocument/2006/relationships" id="259" r:id="R3b6c37b48c744d29"/>
    <p:sldId xmlns:r="http://schemas.openxmlformats.org/officeDocument/2006/relationships" id="260" r:id="R8f2d7fdd38e24fc6"/>
    <p:sldId xmlns:r="http://schemas.openxmlformats.org/officeDocument/2006/relationships" id="261" r:id="R5d821e433ece41f0"/>
    <p:sldId xmlns:r="http://schemas.openxmlformats.org/officeDocument/2006/relationships" id="262" r:id="R9eb2ed920719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0cd9e92584196" /><Relationship Type="http://schemas.openxmlformats.org/officeDocument/2006/relationships/slide" Target="/ppt/slides/slide1.xml" Id="Ra89b62a6e0ac42e6" /><Relationship Type="http://schemas.openxmlformats.org/officeDocument/2006/relationships/slide" Target="/ppt/slides/slide2.xml" Id="R9b93a16a07a548e2" /><Relationship Type="http://schemas.openxmlformats.org/officeDocument/2006/relationships/slide" Target="/ppt/slides/slide3.xml" Id="Re28fe11f7cb04c08" /><Relationship Type="http://schemas.openxmlformats.org/officeDocument/2006/relationships/slide" Target="/ppt/slides/slide4.xml" Id="R3b6c37b48c744d29" /><Relationship Type="http://schemas.openxmlformats.org/officeDocument/2006/relationships/slide" Target="/ppt/slides/slide5.xml" Id="R8f2d7fdd38e24fc6" /><Relationship Type="http://schemas.openxmlformats.org/officeDocument/2006/relationships/slide" Target="/ppt/slides/slide6.xml" Id="R5d821e433ece41f0" /><Relationship Type="http://schemas.openxmlformats.org/officeDocument/2006/relationships/slide" Target="/ppt/slides/slide7.xml" Id="R9eb2ed920719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79e83642b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b8a835d3d4c3a" /><Relationship Type="http://schemas.openxmlformats.org/officeDocument/2006/relationships/theme" Target="/ppt/slideMasters/theme/theme1.xml" Id="R2595fb1c287d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b8a835d3d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13eb3d075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83e11877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194e84f3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3de20ec5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92ebac96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ffa238be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a70cea26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HETOR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 REGNSKAPSSERVICE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11 902 433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73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hetor@hetor.no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942 099 975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