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4c26dc85c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3e9e83afc4386"/>
  </p:sldMasterIdLst>
  <p:sldIdLst>
    <p:sldId xmlns:r="http://schemas.openxmlformats.org/officeDocument/2006/relationships" id="256" r:id="Rf81743e5017e43f4"/>
    <p:sldId xmlns:r="http://schemas.openxmlformats.org/officeDocument/2006/relationships" id="257" r:id="R83ada88e4ae44fd1"/>
    <p:sldId xmlns:r="http://schemas.openxmlformats.org/officeDocument/2006/relationships" id="258" r:id="R564e44383548443f"/>
    <p:sldId xmlns:r="http://schemas.openxmlformats.org/officeDocument/2006/relationships" id="259" r:id="Rb9a1563658b54b7a"/>
    <p:sldId xmlns:r="http://schemas.openxmlformats.org/officeDocument/2006/relationships" id="260" r:id="R81a24e3ffe1a411f"/>
    <p:sldId xmlns:r="http://schemas.openxmlformats.org/officeDocument/2006/relationships" id="261" r:id="Rfe04599dcd684cab"/>
    <p:sldId xmlns:r="http://schemas.openxmlformats.org/officeDocument/2006/relationships" id="262" r:id="Raa28559c308242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3e9e83afc4386" /><Relationship Type="http://schemas.openxmlformats.org/officeDocument/2006/relationships/slide" Target="/ppt/slides/slide1.xml" Id="Rf81743e5017e43f4" /><Relationship Type="http://schemas.openxmlformats.org/officeDocument/2006/relationships/slide" Target="/ppt/slides/slide2.xml" Id="R83ada88e4ae44fd1" /><Relationship Type="http://schemas.openxmlformats.org/officeDocument/2006/relationships/slide" Target="/ppt/slides/slide3.xml" Id="R564e44383548443f" /><Relationship Type="http://schemas.openxmlformats.org/officeDocument/2006/relationships/slide" Target="/ppt/slides/slide4.xml" Id="Rb9a1563658b54b7a" /><Relationship Type="http://schemas.openxmlformats.org/officeDocument/2006/relationships/slide" Target="/ppt/slides/slide5.xml" Id="R81a24e3ffe1a411f" /><Relationship Type="http://schemas.openxmlformats.org/officeDocument/2006/relationships/slide" Target="/ppt/slides/slide6.xml" Id="Rfe04599dcd684cab" /><Relationship Type="http://schemas.openxmlformats.org/officeDocument/2006/relationships/slide" Target="/ppt/slides/slide7.xml" Id="Raa28559c308242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59acd9b8d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5621b823d4298" /><Relationship Type="http://schemas.openxmlformats.org/officeDocument/2006/relationships/theme" Target="/ppt/slideMasters/theme/theme1.xml" Id="Rbd0c4f669f784f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5621b823d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ee701b5db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a9e8fd9b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083ce1593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4957a217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fb2b49fb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1bc6b2b2e42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08151f01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MULVIK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17 726 362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23 570 738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OTTAR MAGNE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IDAR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JAN MAGNUS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