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4a49292b4e4a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0a93a371ee401a"/>
  </p:sldMasterIdLst>
  <p:sldIdLst>
    <p:sldId xmlns:r="http://schemas.openxmlformats.org/officeDocument/2006/relationships" id="256" r:id="R29c638d941bd4c09"/>
    <p:sldId xmlns:r="http://schemas.openxmlformats.org/officeDocument/2006/relationships" id="257" r:id="R064a8b84eaae4f07"/>
    <p:sldId xmlns:r="http://schemas.openxmlformats.org/officeDocument/2006/relationships" id="258" r:id="R54582b8b7ba246cd"/>
    <p:sldId xmlns:r="http://schemas.openxmlformats.org/officeDocument/2006/relationships" id="259" r:id="R886a6447cd1847b9"/>
    <p:sldId xmlns:r="http://schemas.openxmlformats.org/officeDocument/2006/relationships" id="260" r:id="Rf8e3eb5124fb4952"/>
    <p:sldId xmlns:r="http://schemas.openxmlformats.org/officeDocument/2006/relationships" id="261" r:id="R9c3901f53f9b48ec"/>
    <p:sldId xmlns:r="http://schemas.openxmlformats.org/officeDocument/2006/relationships" id="262" r:id="Rdf6dbca4be274f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0a93a371ee401a" /><Relationship Type="http://schemas.openxmlformats.org/officeDocument/2006/relationships/slide" Target="/ppt/slides/slide1.xml" Id="R29c638d941bd4c09" /><Relationship Type="http://schemas.openxmlformats.org/officeDocument/2006/relationships/slide" Target="/ppt/slides/slide2.xml" Id="R064a8b84eaae4f07" /><Relationship Type="http://schemas.openxmlformats.org/officeDocument/2006/relationships/slide" Target="/ppt/slides/slide3.xml" Id="R54582b8b7ba246cd" /><Relationship Type="http://schemas.openxmlformats.org/officeDocument/2006/relationships/slide" Target="/ppt/slides/slide4.xml" Id="R886a6447cd1847b9" /><Relationship Type="http://schemas.openxmlformats.org/officeDocument/2006/relationships/slide" Target="/ppt/slides/slide5.xml" Id="Rf8e3eb5124fb4952" /><Relationship Type="http://schemas.openxmlformats.org/officeDocument/2006/relationships/slide" Target="/ppt/slides/slide6.xml" Id="R9c3901f53f9b48ec" /><Relationship Type="http://schemas.openxmlformats.org/officeDocument/2006/relationships/slide" Target="/ppt/slides/slide7.xml" Id="Rdf6dbca4be274f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1cac43a1a24b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32f4fd240435c" /><Relationship Type="http://schemas.openxmlformats.org/officeDocument/2006/relationships/theme" Target="/ppt/slideMasters/theme/theme1.xml" Id="R3ce066f413c241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432f4fd24043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0fb3d96d940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68afca13b4e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c59c3d85134b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a4f83283f64e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7682daf8a4c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fb4a6958c45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a79db679fb4e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KRISTIAN STUNDAL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STUNDAL AS ble etablert [år] og holder til i Oppdal.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141 334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197 335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816 942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STRAUME STUNDAL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Ingvar Mjøens veg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7340 Oppdal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kristian.stundal@platefabrikken.no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www.platefabrikken.no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941 972 225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 STUNDAL AS</a:t>
            </a:r>
          </a:p>
        </p:txBody>
      </p:sp>
    </p:spTree>
  </p:cSld>
  <p:clrMapOvr>
    <a:masterClrMapping xmlns:a="http://schemas.openxmlformats.org/drawingml/2006/main"/>
  </p:clrMapOvr>
</p:sld>
</file>