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7aa00040e544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4fefc13a3e4659"/>
  </p:sldMasterIdLst>
  <p:sldIdLst>
    <p:sldId xmlns:r="http://schemas.openxmlformats.org/officeDocument/2006/relationships" id="256" r:id="Rf6d91be34e6c40a6"/>
    <p:sldId xmlns:r="http://schemas.openxmlformats.org/officeDocument/2006/relationships" id="257" r:id="R2abcb508442e4898"/>
    <p:sldId xmlns:r="http://schemas.openxmlformats.org/officeDocument/2006/relationships" id="258" r:id="Rf1086c757c0a49f1"/>
    <p:sldId xmlns:r="http://schemas.openxmlformats.org/officeDocument/2006/relationships" id="259" r:id="R7a5ed5f436aa4c52"/>
    <p:sldId xmlns:r="http://schemas.openxmlformats.org/officeDocument/2006/relationships" id="260" r:id="R16453763af8d4134"/>
    <p:sldId xmlns:r="http://schemas.openxmlformats.org/officeDocument/2006/relationships" id="261" r:id="R537e220e215b44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4fefc13a3e4659" /><Relationship Type="http://schemas.openxmlformats.org/officeDocument/2006/relationships/slide" Target="/ppt/slides/slide1.xml" Id="Rf6d91be34e6c40a6" /><Relationship Type="http://schemas.openxmlformats.org/officeDocument/2006/relationships/slide" Target="/ppt/slides/slide2.xml" Id="R2abcb508442e4898" /><Relationship Type="http://schemas.openxmlformats.org/officeDocument/2006/relationships/slide" Target="/ppt/slides/slide3.xml" Id="Rf1086c757c0a49f1" /><Relationship Type="http://schemas.openxmlformats.org/officeDocument/2006/relationships/slide" Target="/ppt/slides/slide4.xml" Id="R7a5ed5f436aa4c52" /><Relationship Type="http://schemas.openxmlformats.org/officeDocument/2006/relationships/slide" Target="/ppt/slides/slide5.xml" Id="R16453763af8d4134" /><Relationship Type="http://schemas.openxmlformats.org/officeDocument/2006/relationships/slide" Target="/ppt/slides/slide6.xml" Id="R537e220e215b44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8cfdfb6d854fc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2c4205b4704dd6" /><Relationship Type="http://schemas.openxmlformats.org/officeDocument/2006/relationships/theme" Target="/ppt/slideMasters/theme/theme1.xml" Id="R02c056e05c304c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2c4205b4704d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114815b44a4a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bc5da4a39048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d6f84b2a404d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02e5b790d14e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feb9fbfaea48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acd9063a9c40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NORGES SAMEMISJON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SAMEMISJON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NORGES SAMEMISJON ble etablert [år] og holder til i Nordkjosbotn.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SAMEMISJON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SAMEMISJON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SAMEMISJON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4 578 586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−2 315 048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−1 682 980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33 547 459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34 756 071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SAMEMISJON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Roffaveien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9040 Nordkjosbotn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47 47 61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hovedkontoret@samemisjonen.no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www.samemisjonen.no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941 897 266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SAMEMISJON</a:t>
            </a:r>
          </a:p>
        </p:txBody>
      </p:sp>
    </p:spTree>
  </p:cSld>
  <p:clrMapOvr>
    <a:masterClrMapping xmlns:a="http://schemas.openxmlformats.org/drawingml/2006/main"/>
  </p:clrMapOvr>
</p:sld>
</file>