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61aa142e7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adf3dd8754b63"/>
  </p:sldMasterIdLst>
  <p:sldIdLst>
    <p:sldId xmlns:r="http://schemas.openxmlformats.org/officeDocument/2006/relationships" id="256" r:id="Raab6075a697343c8"/>
    <p:sldId xmlns:r="http://schemas.openxmlformats.org/officeDocument/2006/relationships" id="257" r:id="Rc62ac6cf66864d83"/>
    <p:sldId xmlns:r="http://schemas.openxmlformats.org/officeDocument/2006/relationships" id="258" r:id="R2fe8e03ac69a4590"/>
    <p:sldId xmlns:r="http://schemas.openxmlformats.org/officeDocument/2006/relationships" id="259" r:id="R4ae0a0d0f92c4da3"/>
    <p:sldId xmlns:r="http://schemas.openxmlformats.org/officeDocument/2006/relationships" id="260" r:id="R02c5b126e8f04ab7"/>
    <p:sldId xmlns:r="http://schemas.openxmlformats.org/officeDocument/2006/relationships" id="261" r:id="R9149fdfffc1747c6"/>
    <p:sldId xmlns:r="http://schemas.openxmlformats.org/officeDocument/2006/relationships" id="262" r:id="Rce737d45b92e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adf3dd8754b63" /><Relationship Type="http://schemas.openxmlformats.org/officeDocument/2006/relationships/slide" Target="/ppt/slides/slide1.xml" Id="Raab6075a697343c8" /><Relationship Type="http://schemas.openxmlformats.org/officeDocument/2006/relationships/slide" Target="/ppt/slides/slide2.xml" Id="Rc62ac6cf66864d83" /><Relationship Type="http://schemas.openxmlformats.org/officeDocument/2006/relationships/slide" Target="/ppt/slides/slide3.xml" Id="R2fe8e03ac69a4590" /><Relationship Type="http://schemas.openxmlformats.org/officeDocument/2006/relationships/slide" Target="/ppt/slides/slide4.xml" Id="R4ae0a0d0f92c4da3" /><Relationship Type="http://schemas.openxmlformats.org/officeDocument/2006/relationships/slide" Target="/ppt/slides/slide5.xml" Id="R02c5b126e8f04ab7" /><Relationship Type="http://schemas.openxmlformats.org/officeDocument/2006/relationships/slide" Target="/ppt/slides/slide6.xml" Id="R9149fdfffc1747c6" /><Relationship Type="http://schemas.openxmlformats.org/officeDocument/2006/relationships/slide" Target="/ppt/slides/slide7.xml" Id="Rce737d45b92e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97f455c71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6abd3fc04b8d" /><Relationship Type="http://schemas.openxmlformats.org/officeDocument/2006/relationships/theme" Target="/ppt/slideMasters/theme/theme1.xml" Id="R16a33cdf21e0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c6abd3fc0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1de1d5ee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bf479f8e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b39087bd0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7430124b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4a48f2fb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8fedfbdc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2606c17c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